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94601EF-3A8E-4D1E-82F0-4002B99C0D51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4BC0C99-7CC9-4702-B020-68CA923D37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268760"/>
            <a:ext cx="2402576" cy="129614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Железная леди»</a:t>
            </a:r>
            <a:b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(1925-2013)</a:t>
            </a: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" y="0"/>
            <a:ext cx="456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ПРИБЫЛЬ ОТ ПРОДАЖИ ПРЕДПРИЯТИЙ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243" y="1719070"/>
            <a:ext cx="3848709" cy="4093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1982 году была продана компания ядерной медицины </a:t>
            </a:r>
            <a:r>
              <a:rPr lang="en-US" sz="2000" dirty="0" err="1"/>
              <a:t>Amersham</a:t>
            </a:r>
            <a:r>
              <a:rPr lang="en-US" sz="2000" dirty="0"/>
              <a:t> International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1984-м – оператор </a:t>
            </a:r>
            <a:r>
              <a:rPr lang="en-US" sz="2000" dirty="0"/>
              <a:t>British Telecom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 </a:t>
            </a:r>
            <a:r>
              <a:rPr lang="ru-RU" sz="2000" dirty="0"/>
              <a:t>1986 году – </a:t>
            </a:r>
            <a:r>
              <a:rPr lang="en-US" sz="2000" dirty="0"/>
              <a:t>British </a:t>
            </a:r>
            <a:r>
              <a:rPr lang="en-US" sz="2000" dirty="0" smtClean="0"/>
              <a:t>Gas</a:t>
            </a:r>
            <a:endParaRPr lang="ru-RU" sz="2000" dirty="0" smtClean="0"/>
          </a:p>
          <a:p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1987 году – </a:t>
            </a:r>
            <a:r>
              <a:rPr lang="en-US" sz="2000" dirty="0"/>
              <a:t>British </a:t>
            </a:r>
            <a:r>
              <a:rPr lang="en-US" sz="2000" dirty="0" smtClean="0"/>
              <a:t>Airways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r>
              <a:rPr lang="ru-RU" sz="2000" dirty="0" smtClean="0"/>
              <a:t>В 1987 году был продан </a:t>
            </a:r>
            <a:r>
              <a:rPr lang="en-US" sz="2000" dirty="0" smtClean="0"/>
              <a:t>Rolls-Royce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47101" y="1735094"/>
            <a:ext cx="4234642" cy="4093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/>
              <a:t>63 млн фунтов (97 млн долларов по сегодняшним ценам).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за </a:t>
            </a:r>
            <a:r>
              <a:rPr lang="ru-RU" sz="2000" dirty="0"/>
              <a:t>3,9 млрд фунтов (6 млрд долларов).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за </a:t>
            </a:r>
            <a:r>
              <a:rPr lang="ru-RU" sz="2000" dirty="0"/>
              <a:t>5,6 млрд фунтов (8,6 млрд долларов). </a:t>
            </a:r>
            <a:endParaRPr lang="ru-RU" sz="2000" dirty="0" smtClean="0"/>
          </a:p>
          <a:p>
            <a:r>
              <a:rPr lang="ru-RU" sz="2000" dirty="0" smtClean="0"/>
              <a:t>за </a:t>
            </a:r>
            <a:r>
              <a:rPr lang="ru-RU" sz="2000" dirty="0"/>
              <a:t>900 млн фунтов (1,4 млрд долларов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за </a:t>
            </a:r>
            <a:r>
              <a:rPr lang="ru-RU" sz="2000" dirty="0"/>
              <a:t>1,4 млрд фунтов стерлингов (2 млрд долларов), пишет </a:t>
            </a:r>
            <a:r>
              <a:rPr lang="en-US" sz="2000" dirty="0"/>
              <a:t>The Wall Street Journal.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334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ДЕНАЦИОНАЛИЗАЦИИ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2119" y="1628800"/>
            <a:ext cx="7719022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1. За счет денационализации значительно возрос государственный бюджет (на 47 млрд фунтов)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2. Денационализация не позволила разориться крупным промышленным предприятиям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3. Денационализация положительно сказалась на простых гражданах: снизились цены, повысилось качество продуктов и услуг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4. Денационализация создала основу "Народного капитализма": миллионы британцев стали акционерами</a:t>
            </a:r>
          </a:p>
        </p:txBody>
      </p:sp>
    </p:spTree>
    <p:extLst>
      <p:ext uri="{BB962C8B-B14F-4D97-AF65-F5344CB8AC3E}">
        <p14:creationId xmlns:p14="http://schemas.microsoft.com/office/powerpoint/2010/main" val="227920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43721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93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1"/>
            <a:ext cx="7560840" cy="62250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66008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3264"/>
            <a:ext cx="8280920" cy="66247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0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732885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8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817306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1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814772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3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4968552" cy="58031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5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08912" cy="63619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7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999"/>
            <a:ext cx="5616624" cy="63538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13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55</TotalTime>
  <Words>80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Franklin Gothic Medium</vt:lpstr>
      <vt:lpstr>Wingdings</vt:lpstr>
      <vt:lpstr>Wingdings 2</vt:lpstr>
      <vt:lpstr>Сетка</vt:lpstr>
      <vt:lpstr>«Железная леди» (1925-2013)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ПРИБЫЛЬ ОТ ПРОДАЖИ ПРЕДПРИЯТИЙ</vt:lpstr>
      <vt:lpstr>РЕЗУЛЬТАТЫ ДЕНАЦИОНАЛИЗАЦИИ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</cp:lastModifiedBy>
  <cp:revision>6</cp:revision>
  <dcterms:created xsi:type="dcterms:W3CDTF">2019-03-10T08:35:24Z</dcterms:created>
  <dcterms:modified xsi:type="dcterms:W3CDTF">2019-04-10T20:27:57Z</dcterms:modified>
</cp:coreProperties>
</file>