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8BD3943-0AF7-490A-A842-E90887E7FA1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A93ADE-CE24-4C21-858F-A71F1D1DF2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16632"/>
            <a:ext cx="7543800" cy="2952328"/>
          </a:xfrm>
        </p:spPr>
        <p:txBody>
          <a:bodyPr/>
          <a:lstStyle/>
          <a:p>
            <a:pPr algn="ctr"/>
            <a:r>
              <a:rPr lang="ru-RU" sz="6600" dirty="0" smtClean="0">
                <a:cs typeface="EucrosiaUPC" pitchFamily="18" charset="-34"/>
              </a:rPr>
              <a:t>Совет Экономической Взаимопомощи</a:t>
            </a:r>
            <a:endParaRPr lang="ru-RU" sz="6600" dirty="0">
              <a:cs typeface="Eucrosi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25144"/>
            <a:ext cx="3816424" cy="918592"/>
          </a:xfrm>
        </p:spPr>
        <p:txBody>
          <a:bodyPr>
            <a:normAutofit/>
          </a:bodyPr>
          <a:lstStyle/>
          <a:p>
            <a:pPr algn="r"/>
            <a:r>
              <a:rPr lang="ru-RU" sz="2000" smtClean="0"/>
              <a:t>Выполнила</a:t>
            </a:r>
            <a:r>
              <a:rPr lang="ru-RU" sz="2000" smtClean="0"/>
              <a:t>: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4032448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88832" cy="5357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95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4"/>
            <a:ext cx="9151605" cy="6863704"/>
          </a:xfrm>
        </p:spPr>
      </p:pic>
    </p:spTree>
    <p:extLst>
      <p:ext uri="{BB962C8B-B14F-4D97-AF65-F5344CB8AC3E}">
        <p14:creationId xmlns:p14="http://schemas.microsoft.com/office/powerpoint/2010/main" val="37435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4057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256584" cy="516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97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u="sng" dirty="0" smtClean="0"/>
              <a:t>Спасибо за внимание!</a:t>
            </a:r>
            <a:endParaRPr lang="ru-RU" sz="8000" u="sng" dirty="0"/>
          </a:p>
        </p:txBody>
      </p:sp>
    </p:spTree>
    <p:extLst>
      <p:ext uri="{BB962C8B-B14F-4D97-AF65-F5344CB8AC3E}">
        <p14:creationId xmlns:p14="http://schemas.microsoft.com/office/powerpoint/2010/main" val="289386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657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626" cy="6858000"/>
          </a:xfrm>
        </p:spPr>
      </p:pic>
    </p:spTree>
    <p:extLst>
      <p:ext uri="{BB962C8B-B14F-4D97-AF65-F5344CB8AC3E}">
        <p14:creationId xmlns:p14="http://schemas.microsoft.com/office/powerpoint/2010/main" val="21391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12"/>
            <a:ext cx="9144000" cy="6855249"/>
          </a:xfrm>
        </p:spPr>
      </p:pic>
    </p:spTree>
    <p:extLst>
      <p:ext uri="{BB962C8B-B14F-4D97-AF65-F5344CB8AC3E}">
        <p14:creationId xmlns:p14="http://schemas.microsoft.com/office/powerpoint/2010/main" val="69545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38392" cy="123326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+mn-lt"/>
              </a:rPr>
              <a:t>Красный-члены СЭВ</a:t>
            </a:r>
            <a:br>
              <a:rPr lang="ru-RU" sz="1800" b="1" i="1" dirty="0" smtClean="0">
                <a:latin typeface="+mn-lt"/>
              </a:rPr>
            </a:br>
            <a:r>
              <a:rPr lang="ru-RU" sz="1800" b="1" i="1" dirty="0" smtClean="0">
                <a:latin typeface="+mn-lt"/>
              </a:rPr>
              <a:t>Розовый-члены СЭВ фактически вышедшие из Совета (Албания)</a:t>
            </a:r>
            <a:br>
              <a:rPr lang="ru-RU" sz="1800" b="1" i="1" dirty="0" smtClean="0">
                <a:latin typeface="+mn-lt"/>
              </a:rPr>
            </a:br>
            <a:r>
              <a:rPr lang="ru-RU" sz="1800" b="1" i="1" dirty="0" smtClean="0">
                <a:latin typeface="+mn-lt"/>
              </a:rPr>
              <a:t>Желтый- наблюдатели</a:t>
            </a:r>
            <a:endParaRPr lang="ru-RU" sz="1800" b="1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9081765" cy="4608512"/>
          </a:xfrm>
        </p:spPr>
      </p:pic>
    </p:spTree>
    <p:extLst>
      <p:ext uri="{BB962C8B-B14F-4D97-AF65-F5344CB8AC3E}">
        <p14:creationId xmlns:p14="http://schemas.microsoft.com/office/powerpoint/2010/main" val="50660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165304"/>
            <a:ext cx="6781800" cy="510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Почтовые марки, посвященные созданию СЭВ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67" y="1283173"/>
            <a:ext cx="1514856" cy="10683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655110"/>
            <a:ext cx="3642720" cy="500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0323"/>
            <a:ext cx="3096344" cy="218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3319627" cy="331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72816"/>
            <a:ext cx="2164787" cy="3094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4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Монеты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376264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" y="2924944"/>
            <a:ext cx="4075863" cy="2218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249509" cy="324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86741"/>
            <a:ext cx="4283968" cy="2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6781800" cy="7989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Штаб-квартира СЭВ в Москве</a:t>
            </a:r>
            <a:endParaRPr lang="ru-RU" sz="4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96926"/>
            <a:ext cx="7128792" cy="4740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279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781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Заседания СЭВ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949130" cy="4896544"/>
          </a:xfrm>
        </p:spPr>
      </p:pic>
    </p:spTree>
    <p:extLst>
      <p:ext uri="{BB962C8B-B14F-4D97-AF65-F5344CB8AC3E}">
        <p14:creationId xmlns:p14="http://schemas.microsoft.com/office/powerpoint/2010/main" val="2444361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</TotalTime>
  <Words>24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Совет Экономической Взаимопомощи</vt:lpstr>
      <vt:lpstr>Презентация PowerPoint</vt:lpstr>
      <vt:lpstr>Презентация PowerPoint</vt:lpstr>
      <vt:lpstr>Презентация PowerPoint</vt:lpstr>
      <vt:lpstr>Красный-члены СЭВ Розовый-члены СЭВ фактически вышедшие из Совета (Албания) Желтый- наблюдатели</vt:lpstr>
      <vt:lpstr>Почтовые марки, посвященные созданию СЭВ</vt:lpstr>
      <vt:lpstr>Монеты</vt:lpstr>
      <vt:lpstr>Штаб-квартира СЭВ в Москве</vt:lpstr>
      <vt:lpstr>Заседания СЭВ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Экономической Взаимопомощи</dc:title>
  <dc:creator>ASUS</dc:creator>
  <cp:lastModifiedBy>ASUS</cp:lastModifiedBy>
  <cp:revision>5</cp:revision>
  <dcterms:created xsi:type="dcterms:W3CDTF">2018-05-06T08:25:03Z</dcterms:created>
  <dcterms:modified xsi:type="dcterms:W3CDTF">2019-02-08T17:17:37Z</dcterms:modified>
</cp:coreProperties>
</file>