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CAF301-3F76-4C8F-9942-CACCE55F40E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1A7FA-B09B-43C1-8247-CCF4557DFEF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44462-8F97-45FC-BC67-FCDA294BF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9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44462-8F97-45FC-BC67-FCDA294BFC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91304D-7260-49B6-A9C5-69154E30CD1A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D136ED-0250-4C31-B812-36EDE6AED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555" y="210639"/>
            <a:ext cx="5832648" cy="26422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Российская военная  авиация в годы Первой мировой войны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95" y="2924944"/>
            <a:ext cx="3424745" cy="37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3" y="2852936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0"/>
            <a:ext cx="5405437" cy="3603625"/>
          </a:xfrm>
        </p:spPr>
      </p:pic>
      <p:sp>
        <p:nvSpPr>
          <p:cNvPr id="5" name="Прямоугольник 4"/>
          <p:cNvSpPr/>
          <p:nvPr/>
        </p:nvSpPr>
        <p:spPr>
          <a:xfrm>
            <a:off x="7092280" y="6021288"/>
            <a:ext cx="155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Альбатрос 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0968" y="115086"/>
            <a:ext cx="1143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Таубэ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24944"/>
            <a:ext cx="9144000" cy="3582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64846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Фоккер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096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58505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Альбатрос </a:t>
            </a:r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3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" y="18288"/>
            <a:ext cx="9132684" cy="5642960"/>
          </a:xfrm>
        </p:spPr>
      </p:pic>
    </p:spTree>
    <p:extLst>
      <p:ext uri="{BB962C8B-B14F-4D97-AF65-F5344CB8AC3E}">
        <p14:creationId xmlns:p14="http://schemas.microsoft.com/office/powerpoint/2010/main" val="15076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628800"/>
            <a:ext cx="3240360" cy="3259490"/>
          </a:xfrm>
        </p:spPr>
        <p:txBody>
          <a:bodyPr>
            <a:normAutofit fontScale="90000"/>
          </a:bodyPr>
          <a:lstStyle/>
          <a:p>
            <a:r>
              <a:rPr lang="ru-RU" dirty="0"/>
              <a:t>Великий князь Александр </a:t>
            </a:r>
            <a:r>
              <a:rPr lang="ru-RU" dirty="0" smtClean="0"/>
              <a:t>Михайлович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698248" cy="6525344"/>
          </a:xfrm>
        </p:spPr>
      </p:pic>
    </p:spTree>
    <p:extLst>
      <p:ext uri="{BB962C8B-B14F-4D97-AF65-F5344CB8AC3E}">
        <p14:creationId xmlns:p14="http://schemas.microsoft.com/office/powerpoint/2010/main" val="2697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" y="116632"/>
            <a:ext cx="9029891" cy="5342360"/>
          </a:xfrm>
        </p:spPr>
      </p:pic>
    </p:spTree>
    <p:extLst>
      <p:ext uri="{BB962C8B-B14F-4D97-AF65-F5344CB8AC3E}">
        <p14:creationId xmlns:p14="http://schemas.microsoft.com/office/powerpoint/2010/main" val="29355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996995" cy="5445224"/>
          </a:xfrm>
        </p:spPr>
      </p:pic>
    </p:spTree>
    <p:extLst>
      <p:ext uri="{BB962C8B-B14F-4D97-AF65-F5344CB8AC3E}">
        <p14:creationId xmlns:p14="http://schemas.microsoft.com/office/powerpoint/2010/main" val="895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44824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Стрелы </a:t>
            </a:r>
            <a:r>
              <a:rPr lang="ru-RU" sz="3200" dirty="0" err="1" smtClean="0"/>
              <a:t>Слесарева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2448272" cy="5257028"/>
          </a:xfrm>
        </p:spPr>
      </p:pic>
    </p:spTree>
    <p:extLst>
      <p:ext uri="{BB962C8B-B14F-4D97-AF65-F5344CB8AC3E}">
        <p14:creationId xmlns:p14="http://schemas.microsoft.com/office/powerpoint/2010/main" val="19651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773" y="5957344"/>
            <a:ext cx="6196405" cy="3603812"/>
          </a:xfrm>
        </p:spPr>
        <p:txBody>
          <a:bodyPr/>
          <a:lstStyle/>
          <a:p>
            <a:r>
              <a:rPr lang="ru-RU" sz="1200" dirty="0"/>
              <a:t>Макет самолета "</a:t>
            </a:r>
            <a:r>
              <a:rPr lang="ru-RU" sz="1200" dirty="0" err="1"/>
              <a:t>Ньюпор</a:t>
            </a:r>
            <a:r>
              <a:rPr lang="ru-RU" sz="1200" dirty="0"/>
              <a:t>", на котором Нестеров выполнил "мертвую петлю"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43054"/>
            <a:ext cx="5760640" cy="59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17582"/>
            <a:ext cx="3560276" cy="2971458"/>
          </a:xfrm>
        </p:spPr>
        <p:txBody>
          <a:bodyPr>
            <a:normAutofit/>
          </a:bodyPr>
          <a:lstStyle/>
          <a:p>
            <a:r>
              <a:rPr lang="ru-RU" dirty="0" smtClean="0"/>
              <a:t>Петр Николаевич Нестеров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3240360" cy="5719235"/>
          </a:xfrm>
        </p:spPr>
      </p:pic>
    </p:spTree>
    <p:extLst>
      <p:ext uri="{BB962C8B-B14F-4D97-AF65-F5344CB8AC3E}">
        <p14:creationId xmlns:p14="http://schemas.microsoft.com/office/powerpoint/2010/main" val="1252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608512" cy="6144685"/>
          </a:xfrm>
        </p:spPr>
      </p:pic>
    </p:spTree>
    <p:extLst>
      <p:ext uri="{BB962C8B-B14F-4D97-AF65-F5344CB8AC3E}">
        <p14:creationId xmlns:p14="http://schemas.microsoft.com/office/powerpoint/2010/main" val="41692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7344816" cy="28818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81528"/>
            <a:ext cx="5868144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817582"/>
            <a:ext cx="1656184" cy="30434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Сикорский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459484" cy="4248472"/>
          </a:xfrm>
        </p:spPr>
      </p:pic>
    </p:spTree>
    <p:extLst>
      <p:ext uri="{BB962C8B-B14F-4D97-AF65-F5344CB8AC3E}">
        <p14:creationId xmlns:p14="http://schemas.microsoft.com/office/powerpoint/2010/main" val="28768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33024" cy="6089808"/>
          </a:xfrm>
        </p:spPr>
      </p:pic>
      <p:sp>
        <p:nvSpPr>
          <p:cNvPr id="5" name="Прямоугольник 4"/>
          <p:cNvSpPr/>
          <p:nvPr/>
        </p:nvSpPr>
        <p:spPr>
          <a:xfrm>
            <a:off x="3688464" y="6381328"/>
            <a:ext cx="276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chemeClr val="bg1"/>
                </a:solidFill>
              </a:rPr>
              <a:t>Моран</a:t>
            </a:r>
            <a:r>
              <a:rPr lang="ru-RU" sz="2400" b="1" u="sng" dirty="0">
                <a:solidFill>
                  <a:schemeClr val="bg1"/>
                </a:solidFill>
              </a:rPr>
              <a:t>-Парасоль</a:t>
            </a:r>
          </a:p>
        </p:txBody>
      </p:sp>
    </p:spTree>
    <p:extLst>
      <p:ext uri="{BB962C8B-B14F-4D97-AF65-F5344CB8AC3E}">
        <p14:creationId xmlns:p14="http://schemas.microsoft.com/office/powerpoint/2010/main" val="1991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347864" cy="2892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6408712" cy="4051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465313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Депердюссен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872"/>
            <a:ext cx="5774601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205"/>
            <a:ext cx="9144000" cy="35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" y="0"/>
            <a:ext cx="9096735" cy="6822552"/>
          </a:xfrm>
        </p:spPr>
      </p:pic>
    </p:spTree>
    <p:extLst>
      <p:ext uri="{BB962C8B-B14F-4D97-AF65-F5344CB8AC3E}">
        <p14:creationId xmlns:p14="http://schemas.microsoft.com/office/powerpoint/2010/main" val="844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00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3" y="0"/>
            <a:ext cx="9203291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2607598" y="6381328"/>
            <a:ext cx="395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Летающие </a:t>
            </a:r>
            <a:r>
              <a:rPr lang="ru-RU" dirty="0"/>
              <a:t>лодки Д.П. Григоровича.</a:t>
            </a:r>
          </a:p>
        </p:txBody>
      </p:sp>
    </p:spTree>
    <p:extLst>
      <p:ext uri="{BB962C8B-B14F-4D97-AF65-F5344CB8AC3E}">
        <p14:creationId xmlns:p14="http://schemas.microsoft.com/office/powerpoint/2010/main" val="13874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1" y="116632"/>
            <a:ext cx="6840760" cy="548400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6187580"/>
            <a:ext cx="8465459" cy="2686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1415" rIns="0" bIns="1698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cs typeface="Arial" pitchFamily="34" charset="0"/>
              </a:rPr>
              <a:t>Император Николай II на переднем балконе четырехмоторного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cs typeface="Arial" pitchFamily="34" charset="0"/>
              </a:rPr>
              <a:t>самолета "Гранд", построенного для нужд русской армии. 1913 год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</TotalTime>
  <Words>65</Words>
  <Application>Microsoft Office PowerPoint</Application>
  <PresentationFormat>Экран (4:3)</PresentationFormat>
  <Paragraphs>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Российская военная  авиация в годы Первой мировой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Великий князь Александр Михайлович</vt:lpstr>
      <vt:lpstr>Презентация PowerPoint</vt:lpstr>
      <vt:lpstr>Презентация PowerPoint</vt:lpstr>
      <vt:lpstr>Стрелы Слесарева</vt:lpstr>
      <vt:lpstr>Презентация PowerPoint</vt:lpstr>
      <vt:lpstr>Петр Николаевич Нестеров </vt:lpstr>
      <vt:lpstr>Презентация PowerPoint</vt:lpstr>
      <vt:lpstr>Сикорский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военная  авиация в годы Первой мировой войны</dc:title>
  <dc:creator>ASUS</dc:creator>
  <cp:lastModifiedBy>ASUS</cp:lastModifiedBy>
  <cp:revision>6</cp:revision>
  <dcterms:created xsi:type="dcterms:W3CDTF">2018-10-20T10:17:35Z</dcterms:created>
  <dcterms:modified xsi:type="dcterms:W3CDTF">2018-10-20T11:13:29Z</dcterms:modified>
</cp:coreProperties>
</file>