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9" r:id="rId2"/>
    <p:sldId id="260" r:id="rId3"/>
    <p:sldId id="262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6" r:id="rId15"/>
    <p:sldId id="287" r:id="rId16"/>
    <p:sldId id="273" r:id="rId17"/>
    <p:sldId id="274" r:id="rId18"/>
    <p:sldId id="275" r:id="rId19"/>
    <p:sldId id="277" r:id="rId20"/>
    <p:sldId id="278" r:id="rId21"/>
    <p:sldId id="279" r:id="rId22"/>
    <p:sldId id="280" r:id="rId23"/>
    <p:sldId id="283" r:id="rId24"/>
    <p:sldId id="281" r:id="rId25"/>
    <p:sldId id="282" r:id="rId26"/>
    <p:sldId id="284" r:id="rId27"/>
    <p:sldId id="288" r:id="rId28"/>
    <p:sldId id="285" r:id="rId29"/>
    <p:sldId id="286" r:id="rId30"/>
    <p:sldId id="289" r:id="rId31"/>
    <p:sldId id="290" r:id="rId32"/>
    <p:sldId id="291" r:id="rId33"/>
    <p:sldId id="292" r:id="rId34"/>
    <p:sldId id="294" r:id="rId35"/>
    <p:sldId id="295" r:id="rId36"/>
    <p:sldId id="296" r:id="rId37"/>
    <p:sldId id="297" r:id="rId38"/>
    <p:sldId id="300" r:id="rId39"/>
    <p:sldId id="298" r:id="rId40"/>
    <p:sldId id="299" r:id="rId41"/>
    <p:sldId id="312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10" r:id="rId51"/>
    <p:sldId id="311" r:id="rId52"/>
    <p:sldId id="314" r:id="rId53"/>
    <p:sldId id="315" r:id="rId54"/>
    <p:sldId id="324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</p:sldIdLst>
  <p:sldSz cx="9144000" cy="6858000" type="screen4x3"/>
  <p:notesSz cx="6858000" cy="9144000"/>
  <p:custDataLst>
    <p:tags r:id="rId6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A83"/>
    <a:srgbClr val="1F08C6"/>
    <a:srgbClr val="1508C4"/>
    <a:srgbClr val="002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94671" autoAdjust="0"/>
  </p:normalViewPr>
  <p:slideViewPr>
    <p:cSldViewPr>
      <p:cViewPr varScale="1">
        <p:scale>
          <a:sx n="69" d="100"/>
          <a:sy n="69" d="100"/>
        </p:scale>
        <p:origin x="145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B4DA6-D526-4718-88DE-56577490007F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2BCD6-C583-4A56-86EC-4380C69A8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66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Автор шаблона </a:t>
            </a:r>
            <a:r>
              <a:rPr lang="ru-RU" dirty="0" err="1" smtClean="0"/>
              <a:t>Салиш</a:t>
            </a:r>
            <a:r>
              <a:rPr lang="ru-RU" dirty="0" smtClean="0"/>
              <a:t> С.С., учитель начальных классов СШ №53 г. Актобе.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61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шаблона </a:t>
            </a:r>
            <a:r>
              <a:rPr lang="ru-RU" dirty="0" err="1" smtClean="0"/>
              <a:t>Салиш</a:t>
            </a:r>
            <a:r>
              <a:rPr lang="ru-RU" dirty="0" smtClean="0"/>
              <a:t> С.С., учитель начальных классов СШ №53 г. Актобе.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772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sun-shine-kz.ucoz.ru/" TargetMode="External"/><Relationship Id="rId4" Type="http://schemas.openxmlformats.org/officeDocument/2006/relationships/image" Target="../media/image2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Relationship Id="rId6" Type="http://schemas.openxmlformats.org/officeDocument/2006/relationships/audio" Target="../media/audio3.wav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3">
            <a:lum/>
          </a:blip>
          <a:srcRect/>
          <a:stretch>
            <a:fillRect l="-9000" r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102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29" y="4714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34" y="4963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22" y="33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18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62" y="425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1886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85" y="112479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8919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9604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95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5" y="179930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92" y="17021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030" y="1824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09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18" y="16635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1499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17533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133807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392" y="1516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87653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08" y="22883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47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22224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57" y="195485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62" y="19861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8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288" y="30641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444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14" y="2706228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008" y="3077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52" y="28617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88" y="28785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77" y="38146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723" y="358185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32964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29" y="331375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845" y="35844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54" y="36662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334819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7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387" y="44166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5" y="4538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13" y="43780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13" y="40587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53" y="44679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987" y="4231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" y="47351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64894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041" y="49742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44" y="49369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04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257" y="47006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28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20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53948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512" y="57664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555042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5804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538876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0712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1" y="65033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27" y="627050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92" y="604294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446" y="63103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627312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62772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331913" y="4508276"/>
            <a:ext cx="6840537" cy="1296988"/>
          </a:xfrm>
        </p:spPr>
        <p:txBody>
          <a:bodyPr>
            <a:normAutofit/>
          </a:bodyPr>
          <a:lstStyle>
            <a:lvl5pPr marL="174625" indent="0">
              <a:buNone/>
              <a:defRPr sz="3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4"/>
            <a:r>
              <a:rPr lang="ru-RU" dirty="0" smtClean="0"/>
              <a:t>Ваши данные</a:t>
            </a:r>
          </a:p>
        </p:txBody>
      </p:sp>
      <p:sp>
        <p:nvSpPr>
          <p:cNvPr id="195" name="TextBox 194" hidden="1"/>
          <p:cNvSpPr txBox="1"/>
          <p:nvPr userDrawn="1"/>
        </p:nvSpPr>
        <p:spPr>
          <a:xfrm>
            <a:off x="35496" y="539969"/>
            <a:ext cx="9099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ШАБЛОНА САЛИШ САЛТАНАТ САЛИШЕВНА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36512" y="-27384"/>
            <a:ext cx="16818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hlinkClick r:id="rId5"/>
              </a:rPr>
              <a:t>http://sun-shine-kz.ucoz.ru/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15712" y="6669360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Автор шаблона </a:t>
            </a:r>
            <a:r>
              <a:rPr lang="ru-RU" sz="1000" dirty="0" err="1" smtClean="0">
                <a:solidFill>
                  <a:schemeClr val="bg1"/>
                </a:solidFill>
              </a:rPr>
              <a:t>Салиш</a:t>
            </a:r>
            <a:r>
              <a:rPr lang="ru-RU" sz="1000" dirty="0" smtClean="0">
                <a:solidFill>
                  <a:schemeClr val="bg1"/>
                </a:solidFill>
              </a:rPr>
              <a:t> С.С.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Zastavka_2013.wav"/>
          </p:stSnd>
        </p:sndAc>
      </p:transition>
    </mc:Choice>
    <mc:Fallback xmlns="">
      <p:transition spd="slow">
        <p:sndAc>
          <p:stSnd>
            <p:snd r:embed="rId6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вопрос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2" name="восходящий ряд.wav"/>
            </a:hlinkClick>
          </p:cNvPr>
          <p:cNvSpPr txBox="1"/>
          <p:nvPr userDrawn="1"/>
        </p:nvSpPr>
        <p:spPr>
          <a:xfrm>
            <a:off x="3923928" y="6093296"/>
            <a:ext cx="129856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3" name="восходящий ряд.wav"/>
            </a:hlinkClick>
          </p:cNvPr>
          <p:cNvSpPr txBox="1"/>
          <p:nvPr userDrawn="1"/>
        </p:nvSpPr>
        <p:spPr>
          <a:xfrm>
            <a:off x="3779912" y="6093296"/>
            <a:ext cx="160172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https://festival.1september.ru/articles/604377/presentation/14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94" b="79306" l="22604" r="81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20969" r="17247" b="21612"/>
          <a:stretch/>
        </p:blipFill>
        <p:spPr bwMode="auto">
          <a:xfrm>
            <a:off x="1849666" y="2060848"/>
            <a:ext cx="5530646" cy="39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411496" y="332656"/>
            <a:ext cx="3800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Кот в мешке</a:t>
            </a:r>
            <a:endParaRPr lang="ru-RU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2486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Kot_v_Meshke.wav"/>
          </p:stSnd>
        </p:sndAc>
      </p:transition>
    </mc:Choice>
    <mc:Fallback xmlns="">
      <p:transition spd="slow">
        <p:sndAc>
          <p:stSnd>
            <p:snd r:embed="rId6" name="Svoya_igra_-_Kot_v_Meshk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ответ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4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5930946"/>
            <a:ext cx="1080121" cy="810090"/>
          </a:xfrm>
          <a:prstGeom prst="rect">
            <a:avLst/>
          </a:prstGeom>
          <a:noFill/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251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Тема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3"/>
          </p:nvPr>
        </p:nvSpPr>
        <p:spPr>
          <a:xfrm>
            <a:off x="514826" y="1616804"/>
            <a:ext cx="8094868" cy="4404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601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9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0" r:id="rId5"/>
    <p:sldLayoutId id="2147483661" r:id="rId6"/>
    <p:sldLayoutId id="2147483654" r:id="rId7"/>
    <p:sldLayoutId id="2147483655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image" Target="../media/image2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2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image" Target="../media/image2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slide" Target="slide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image" Target="../media/image3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30.xml"/><Relationship Id="rId18" Type="http://schemas.openxmlformats.org/officeDocument/2006/relationships/slide" Target="slide41.xml"/><Relationship Id="rId26" Type="http://schemas.openxmlformats.org/officeDocument/2006/relationships/slide" Target="slide59.xml"/><Relationship Id="rId3" Type="http://schemas.openxmlformats.org/officeDocument/2006/relationships/slide" Target="slide8.xml"/><Relationship Id="rId21" Type="http://schemas.openxmlformats.org/officeDocument/2006/relationships/slide" Target="slide48.xml"/><Relationship Id="rId7" Type="http://schemas.openxmlformats.org/officeDocument/2006/relationships/slide" Target="slide17.xml"/><Relationship Id="rId12" Type="http://schemas.openxmlformats.org/officeDocument/2006/relationships/slide" Target="slide28.xml"/><Relationship Id="rId17" Type="http://schemas.openxmlformats.org/officeDocument/2006/relationships/slide" Target="slide38.xml"/><Relationship Id="rId25" Type="http://schemas.openxmlformats.org/officeDocument/2006/relationships/slide" Target="slide57.xml"/><Relationship Id="rId2" Type="http://schemas.openxmlformats.org/officeDocument/2006/relationships/notesSlide" Target="../notesSlides/notesSlide2.xml"/><Relationship Id="rId16" Type="http://schemas.openxmlformats.org/officeDocument/2006/relationships/slide" Target="slide36.xml"/><Relationship Id="rId20" Type="http://schemas.openxmlformats.org/officeDocument/2006/relationships/slide" Target="slide46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4.xml"/><Relationship Id="rId11" Type="http://schemas.openxmlformats.org/officeDocument/2006/relationships/slide" Target="slide26.xml"/><Relationship Id="rId24" Type="http://schemas.openxmlformats.org/officeDocument/2006/relationships/slide" Target="slide54.xml"/><Relationship Id="rId5" Type="http://schemas.openxmlformats.org/officeDocument/2006/relationships/slide" Target="slide12.xml"/><Relationship Id="rId15" Type="http://schemas.openxmlformats.org/officeDocument/2006/relationships/slide" Target="slide34.xml"/><Relationship Id="rId23" Type="http://schemas.openxmlformats.org/officeDocument/2006/relationships/slide" Target="slide52.xml"/><Relationship Id="rId28" Type="http://schemas.openxmlformats.org/officeDocument/2006/relationships/image" Target="../media/image10.png"/><Relationship Id="rId10" Type="http://schemas.openxmlformats.org/officeDocument/2006/relationships/slide" Target="slide23.xml"/><Relationship Id="rId19" Type="http://schemas.openxmlformats.org/officeDocument/2006/relationships/slide" Target="slide44.xml"/><Relationship Id="rId4" Type="http://schemas.openxmlformats.org/officeDocument/2006/relationships/slide" Target="slide10.xml"/><Relationship Id="rId9" Type="http://schemas.openxmlformats.org/officeDocument/2006/relationships/slide" Target="slide21.xml"/><Relationship Id="rId14" Type="http://schemas.openxmlformats.org/officeDocument/2006/relationships/slide" Target="slide32.xml"/><Relationship Id="rId22" Type="http://schemas.openxmlformats.org/officeDocument/2006/relationships/slide" Target="slide50.xml"/><Relationship Id="rId27" Type="http://schemas.openxmlformats.org/officeDocument/2006/relationships/slide" Target="slide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251520" y="4149080"/>
            <a:ext cx="5040559" cy="18722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rgbClr val="FFFF00"/>
                </a:solidFill>
              </a:rPr>
              <a:t>Повседневная и культурная жизнь общества в </a:t>
            </a:r>
            <a:r>
              <a:rPr lang="en-US" sz="4400" b="1" dirty="0" smtClean="0">
                <a:solidFill>
                  <a:srgbClr val="FFFF00"/>
                </a:solidFill>
              </a:rPr>
              <a:t>XIX </a:t>
            </a:r>
            <a:r>
              <a:rPr lang="ru-RU" sz="4400" b="1" dirty="0" smtClean="0">
                <a:solidFill>
                  <a:srgbClr val="FFFF00"/>
                </a:solidFill>
              </a:rPr>
              <a:t>веке</a:t>
            </a:r>
            <a:endParaRPr lang="ru-RU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3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Svoya_igra_-_Zastavka_2013.wav"/>
          </p:stSnd>
        </p:sndAc>
      </p:transition>
    </mc:Choice>
    <mc:Fallback xmlns="">
      <p:transition spd="slow">
        <p:sndAc>
          <p:stSnd>
            <p:snd r:embed="rId4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dirty="0" smtClean="0"/>
              <a:t>Как называется машина, объединившая всех женщин мира?</a:t>
            </a:r>
            <a:endParaRPr lang="ru-RU" sz="66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1750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707" y="625252"/>
            <a:ext cx="7211144" cy="114300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Машинка «Зингера»</a:t>
            </a:r>
            <a:endParaRPr lang="ru-RU" sz="5400" b="1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35" y="1844824"/>
            <a:ext cx="6978487" cy="4640694"/>
          </a:xfrm>
        </p:spPr>
      </p:pic>
    </p:spTree>
    <p:extLst>
      <p:ext uri="{BB962C8B-B14F-4D97-AF65-F5344CB8AC3E}">
        <p14:creationId xmlns:p14="http://schemas.microsoft.com/office/powerpoint/2010/main" val="209491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 smtClean="0"/>
              <a:t>На смену свечам и масляным лампам пришли лампы…</a:t>
            </a:r>
            <a:endParaRPr lang="ru-RU" sz="6600" b="1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1902" y="2344658"/>
            <a:ext cx="4248472" cy="4493095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/>
              <a:t>Керосиновые лампы</a:t>
            </a:r>
            <a:endParaRPr lang="ru-RU" sz="4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9" y="274638"/>
            <a:ext cx="4752528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480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/>
              <a:t>Дайте определение термину «индустриализация»</a:t>
            </a:r>
            <a:endParaRPr lang="ru-RU" sz="6000" b="1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146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  <p:sp>
        <p:nvSpPr>
          <p:cNvPr id="7" name="Объек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603468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u="sng" dirty="0"/>
              <a:t>Индустриализация </a:t>
            </a:r>
            <a:r>
              <a:rPr lang="ru-RU" dirty="0" smtClean="0"/>
              <a:t>— </a:t>
            </a:r>
            <a:r>
              <a:rPr lang="ru-RU" dirty="0"/>
              <a:t>процесс ускоренного социально-экономического перехода от традиционного этапа развития к индустриальному, с преобладанием промышленного производства в экономике.</a:t>
            </a:r>
          </a:p>
        </p:txBody>
      </p:sp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800" b="1" dirty="0" smtClean="0"/>
              <a:t>Что изобрел в 1839 г. Луи </a:t>
            </a:r>
            <a:r>
              <a:rPr lang="ru-RU" sz="8800" b="1" dirty="0" err="1" smtClean="0"/>
              <a:t>Дагерр</a:t>
            </a:r>
            <a:r>
              <a:rPr lang="ru-RU" sz="8800" b="1" dirty="0" smtClean="0"/>
              <a:t>?</a:t>
            </a:r>
            <a:endParaRPr lang="ru-RU" sz="8800" b="1" dirty="0"/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 smtClean="0"/>
              <a:t>Фотоаппарат </a:t>
            </a:r>
            <a:endParaRPr lang="ru-RU" sz="6600" b="1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31" y="1600200"/>
            <a:ext cx="6738938" cy="4492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600" dirty="0" smtClean="0"/>
              <a:t>Кто открыл явление электромагнетизма?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7845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348"/>
            <a:ext cx="7056784" cy="2274524"/>
          </a:xfrm>
        </p:spPr>
        <p:txBody>
          <a:bodyPr>
            <a:noAutofit/>
          </a:bodyPr>
          <a:lstStyle/>
          <a:p>
            <a:r>
              <a:rPr lang="ru-RU" sz="8000" dirty="0" smtClean="0"/>
              <a:t>Повседневная жизнь людей</a:t>
            </a:r>
            <a:endParaRPr lang="ru-RU" sz="8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276872"/>
            <a:ext cx="6360080" cy="441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2040" y="1600200"/>
            <a:ext cx="3754760" cy="4493095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/>
              <a:t>Майкл Фарадей</a:t>
            </a:r>
            <a:endParaRPr lang="ru-RU" sz="66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96752"/>
            <a:ext cx="4296492" cy="557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8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1457179"/>
            <a:ext cx="3600400" cy="288032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Кто на фото и чем он прославился?</a:t>
            </a:r>
            <a:endParaRPr lang="ru-RU" b="1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46" y="188640"/>
            <a:ext cx="5178127" cy="5760640"/>
          </a:xfrm>
        </p:spPr>
      </p:pic>
    </p:spTree>
    <p:extLst>
      <p:ext uri="{BB962C8B-B14F-4D97-AF65-F5344CB8AC3E}">
        <p14:creationId xmlns:p14="http://schemas.microsoft.com/office/powerpoint/2010/main" val="94636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/>
              <a:t>Чарлз Дарвин. Основатель теории эволюции и естественного отбора.</a:t>
            </a:r>
            <a:endParaRPr lang="ru-RU" sz="60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89517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5717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на фото?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dirty="0" smtClean="0"/>
              <a:t>Что такое монополия?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208922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4493095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/>
              <a:t>Монополия</a:t>
            </a:r>
            <a:r>
              <a:rPr lang="ru-RU" sz="5400" dirty="0"/>
              <a:t> — </a:t>
            </a:r>
            <a:r>
              <a:rPr lang="ru-RU" sz="5400" b="1" dirty="0"/>
              <a:t>это</a:t>
            </a:r>
            <a:r>
              <a:rPr lang="ru-RU" sz="5400" dirty="0"/>
              <a:t> </a:t>
            </a:r>
            <a:r>
              <a:rPr lang="ru-RU" sz="5400" b="1" dirty="0"/>
              <a:t>объединение</a:t>
            </a:r>
            <a:r>
              <a:rPr lang="ru-RU" sz="5400" dirty="0"/>
              <a:t> </a:t>
            </a:r>
            <a:endParaRPr lang="ru-RU" sz="5400" dirty="0" smtClean="0"/>
          </a:p>
          <a:p>
            <a:pPr marL="0" indent="0" algn="ctr">
              <a:buNone/>
            </a:pPr>
            <a:r>
              <a:rPr lang="ru-RU" sz="5400" b="1" dirty="0" smtClean="0"/>
              <a:t>капиталистов</a:t>
            </a:r>
            <a:endParaRPr lang="ru-RU" sz="54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3379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dirty="0" smtClean="0"/>
              <a:t>Основателем микробиологии был…</a:t>
            </a:r>
            <a:endParaRPr lang="ru-RU" sz="72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46338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2331023"/>
            <a:ext cx="3528392" cy="1602034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/>
              <a:t>Луи Пастер</a:t>
            </a:r>
            <a:endParaRPr lang="ru-RU" sz="54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7638"/>
            <a:ext cx="3672408" cy="466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6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6000" dirty="0" smtClean="0"/>
              <a:t>Кто открыл возбудитель туберкулеза?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288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36912"/>
            <a:ext cx="8229600" cy="4493095"/>
          </a:xfrm>
        </p:spPr>
        <p:txBody>
          <a:bodyPr>
            <a:normAutofit/>
          </a:bodyPr>
          <a:lstStyle/>
          <a:p>
            <a:r>
              <a:rPr lang="ru-RU" sz="4400" b="1" dirty="0" smtClean="0"/>
              <a:t>Роберт Кох</a:t>
            </a:r>
            <a:endParaRPr lang="ru-RU" sz="4400" b="1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325" y="800708"/>
            <a:ext cx="4062027" cy="50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2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8229600" cy="1143000"/>
          </a:xfrm>
        </p:spPr>
        <p:txBody>
          <a:bodyPr>
            <a:noAutofit/>
          </a:bodyPr>
          <a:lstStyle/>
          <a:p>
            <a:r>
              <a:rPr lang="ru-RU" sz="8000" dirty="0" smtClean="0"/>
              <a:t>Наука</a:t>
            </a:r>
            <a:endParaRPr lang="ru-RU" sz="8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76872"/>
            <a:ext cx="5724128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8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/>
              <a:t>Автор произведения «Собор Парижской Богоматери»</a:t>
            </a:r>
            <a:endParaRPr lang="ru-RU" sz="60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641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564904"/>
            <a:ext cx="8229600" cy="4493095"/>
          </a:xfrm>
        </p:spPr>
        <p:txBody>
          <a:bodyPr/>
          <a:lstStyle/>
          <a:p>
            <a:r>
              <a:rPr lang="ru-RU" dirty="0" smtClean="0"/>
              <a:t>Виктор Гюго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30" y="975147"/>
            <a:ext cx="4251705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9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/>
              <a:t>Автор цикла произведений «Человеческая комедия»</a:t>
            </a:r>
            <a:endParaRPr lang="ru-RU" sz="54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53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1600200"/>
            <a:ext cx="3898776" cy="4493095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/>
              <a:t>Оноре де Бальзак</a:t>
            </a:r>
            <a:endParaRPr lang="ru-RU" sz="66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5" y="1391206"/>
            <a:ext cx="4194123" cy="525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9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 smtClean="0"/>
              <a:t>…были убеждены, что не только рассудок управляет поступками людей, - человек живет по велению сердца, повинуясь чувствам. </a:t>
            </a:r>
            <a:endParaRPr lang="ru-RU" sz="44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6393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9007" y="867811"/>
            <a:ext cx="8229600" cy="4493095"/>
          </a:xfrm>
        </p:spPr>
        <p:txBody>
          <a:bodyPr>
            <a:normAutofit/>
          </a:bodyPr>
          <a:lstStyle/>
          <a:p>
            <a:pPr algn="ctr"/>
            <a:r>
              <a:rPr lang="ru-RU" sz="8800" dirty="0" smtClean="0"/>
              <a:t>романтики</a:t>
            </a:r>
            <a:endParaRPr lang="ru-RU" sz="88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348880"/>
            <a:ext cx="6624736" cy="4140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389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Кому принадлежат строки:</a:t>
            </a:r>
          </a:p>
          <a:p>
            <a:pPr marL="0" indent="0">
              <a:buNone/>
            </a:pPr>
            <a:r>
              <a:rPr lang="ru-RU" dirty="0"/>
              <a:t>О, пусть я кровью изойду,</a:t>
            </a:r>
          </a:p>
          <a:p>
            <a:pPr marL="0" indent="0">
              <a:buNone/>
            </a:pPr>
            <a:r>
              <a:rPr lang="ru-RU" dirty="0"/>
              <a:t>Но дайте мне простор скорей.</a:t>
            </a:r>
          </a:p>
          <a:p>
            <a:pPr marL="0" indent="0">
              <a:buNone/>
            </a:pPr>
            <a:r>
              <a:rPr lang="ru-RU" dirty="0"/>
              <a:t>Мне страшно задыхаться здесь,</a:t>
            </a:r>
          </a:p>
          <a:p>
            <a:pPr marL="0" indent="0">
              <a:buNone/>
            </a:pPr>
            <a:r>
              <a:rPr lang="ru-RU" dirty="0"/>
              <a:t>В проклятом мире торгашей...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05783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205" y="51164"/>
            <a:ext cx="7211144" cy="1143000"/>
          </a:xfrm>
        </p:spPr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1600200"/>
            <a:ext cx="3898776" cy="4493095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/>
              <a:t>Генрих Гейне</a:t>
            </a:r>
            <a:endParaRPr lang="ru-RU" sz="54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05" y="1134176"/>
            <a:ext cx="4906888" cy="569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5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819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dirty="0" smtClean="0"/>
              <a:t>Что такое капитализм?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253812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Autofit/>
          </a:bodyPr>
          <a:lstStyle/>
          <a:p>
            <a:r>
              <a:rPr lang="ru-RU" sz="8000" dirty="0" smtClean="0"/>
              <a:t>Литература</a:t>
            </a:r>
            <a:endParaRPr lang="ru-RU" sz="8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060848"/>
            <a:ext cx="7371495" cy="449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2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ru-RU" dirty="0"/>
              <a:t> </a:t>
            </a:r>
            <a:r>
              <a:rPr lang="ru-RU" b="1" dirty="0" err="1">
                <a:latin typeface="Arial" panose="020B0604020202020204" pitchFamily="34" charset="0"/>
              </a:rPr>
              <a:t>Капитали́зм</a:t>
            </a:r>
            <a:r>
              <a:rPr lang="ru-RU" dirty="0">
                <a:latin typeface="Arial" panose="020B0604020202020204" pitchFamily="34" charset="0"/>
              </a:rPr>
              <a:t> — экономическая система производства и распределения, основанная на частной собственности, юридическом равенстве и свободе предпринимательства. Главным критерием для принятия экономических решений является стремление к увеличению капитала, к получению прибыли.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43716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27561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/>
              <a:t>Какие новые классы появились в индустриальную эпоху?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26853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000" dirty="0" smtClean="0"/>
              <a:t>Буржуазия и пролетариат </a:t>
            </a:r>
            <a:endParaRPr lang="ru-RU" sz="80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3195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628" y="0"/>
            <a:ext cx="7211144" cy="1143000"/>
          </a:xfrm>
        </p:spPr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00708"/>
            <a:ext cx="8229600" cy="4493095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Кто является автором этой картины?</a:t>
            </a:r>
            <a:endParaRPr lang="ru-RU" sz="44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051465"/>
            <a:ext cx="5256584" cy="3942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277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3800" dirty="0" smtClean="0"/>
              <a:t>Ван Гог</a:t>
            </a:r>
            <a:endParaRPr lang="ru-RU" sz="138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04147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dirty="0" smtClean="0"/>
              <a:t>Назовите создателей кинематографа</a:t>
            </a:r>
            <a:endParaRPr lang="ru-RU" sz="66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81729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820" y="2882"/>
            <a:ext cx="7211144" cy="1012974"/>
          </a:xfrm>
        </p:spPr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22093" y="1015856"/>
            <a:ext cx="5688632" cy="449309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Братья Люмьер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88" y="1844824"/>
            <a:ext cx="7278876" cy="4094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93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dirty="0" smtClean="0"/>
              <a:t>Кого называли «крестьянским художником»?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424221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852936"/>
            <a:ext cx="2252936" cy="1540767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Жан Милле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228653"/>
            <a:ext cx="416023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11500" dirty="0" smtClean="0"/>
              <a:t>Искусство</a:t>
            </a:r>
            <a:endParaRPr lang="ru-RU" sz="115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88840"/>
            <a:ext cx="6840760" cy="456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0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Кто является</a:t>
            </a:r>
            <a:r>
              <a:rPr lang="ru-RU" b="1" dirty="0" smtClean="0"/>
              <a:t> автором данной картины?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40" y="1424922"/>
            <a:ext cx="6554020" cy="4492625"/>
          </a:xfrm>
        </p:spPr>
      </p:pic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6044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 smtClean="0"/>
              <a:t>Теодор </a:t>
            </a:r>
            <a:r>
              <a:rPr lang="ru-RU" sz="6600" b="1" dirty="0" err="1" smtClean="0"/>
              <a:t>Жерико</a:t>
            </a:r>
            <a:endParaRPr lang="ru-RU" sz="6600" b="1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88543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dirty="0" smtClean="0"/>
              <a:t>Польский композитор, автор «Революционного этюда»</a:t>
            </a:r>
            <a:endParaRPr lang="ru-RU" sz="66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41483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1799085"/>
            <a:ext cx="3888431" cy="2566019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err="1" smtClean="0"/>
              <a:t>Фридерик</a:t>
            </a:r>
            <a:r>
              <a:rPr lang="ru-RU" sz="5400" b="1" dirty="0" smtClean="0"/>
              <a:t> Шопен</a:t>
            </a:r>
            <a:endParaRPr lang="ru-RU" sz="5400" b="1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96752"/>
            <a:ext cx="4008365" cy="541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38397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dirty="0" smtClean="0"/>
              <a:t>Кто создал динамит?</a:t>
            </a:r>
            <a:endParaRPr lang="ru-RU" sz="72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91349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1196752"/>
            <a:ext cx="8229600" cy="4493095"/>
          </a:xfrm>
        </p:spPr>
        <p:txBody>
          <a:bodyPr/>
          <a:lstStyle/>
          <a:p>
            <a:pPr algn="ctr"/>
            <a:r>
              <a:rPr lang="ru-RU" dirty="0" smtClean="0"/>
              <a:t>Альфред Нобель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955" y="2030833"/>
            <a:ext cx="3619401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4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/>
              <a:t>Развивал кинематограф, использовал эстрадные фокусы и цирковые приемы</a:t>
            </a:r>
            <a:endParaRPr lang="ru-RU" sz="48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94802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4493095"/>
          </a:xfrm>
        </p:spPr>
        <p:txBody>
          <a:bodyPr>
            <a:normAutofit/>
          </a:bodyPr>
          <a:lstStyle/>
          <a:p>
            <a:r>
              <a:rPr lang="ru-RU" sz="4800" b="1" dirty="0" err="1" smtClean="0"/>
              <a:t>Мельес</a:t>
            </a:r>
            <a:endParaRPr lang="ru-RU" sz="4800" b="1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196752"/>
            <a:ext cx="436861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7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/>
              <a:t>Кто создал оперы «Искатели жемчуга», «</a:t>
            </a:r>
            <a:r>
              <a:rPr lang="ru-RU" sz="5400" b="1" dirty="0" err="1" smtClean="0"/>
              <a:t>Пертская</a:t>
            </a:r>
            <a:r>
              <a:rPr lang="ru-RU" sz="5400" b="1" dirty="0" smtClean="0"/>
              <a:t> красавица»?</a:t>
            </a:r>
            <a:endParaRPr lang="ru-RU" sz="5400" b="1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54071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dirty="0" smtClean="0"/>
              <a:t>Музыка и кинематограф</a:t>
            </a:r>
            <a:endParaRPr lang="ru-RU" sz="7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276872"/>
            <a:ext cx="6444208" cy="4386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4578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74126"/>
            <a:ext cx="8229600" cy="4493095"/>
          </a:xfrm>
        </p:spPr>
        <p:txBody>
          <a:bodyPr/>
          <a:lstStyle/>
          <a:p>
            <a:pPr algn="ctr"/>
            <a:r>
              <a:rPr lang="ru-RU" dirty="0" smtClean="0"/>
              <a:t>Жорж Бизе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925970"/>
            <a:ext cx="3240360" cy="464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5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/>
              <a:t>Его оперы стали могучим средством борьбы итальянского народа. Неоднократно обращался к работам Гюго и Шиллера. </a:t>
            </a:r>
            <a:endParaRPr lang="ru-RU" sz="48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07075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750404"/>
            <a:ext cx="8229600" cy="4493095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/>
              <a:t>Джузеппе Верди</a:t>
            </a:r>
            <a:endParaRPr lang="ru-RU" sz="4800" b="1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628800"/>
            <a:ext cx="3960440" cy="502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2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3888432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4896544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5904656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6912768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7920880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1" name="Прямоугольник 10">
            <a:hlinkClick r:id="rId8" action="ppaction://hlinksldjump"/>
          </p:cNvPr>
          <p:cNvSpPr/>
          <p:nvPr/>
        </p:nvSpPr>
        <p:spPr>
          <a:xfrm>
            <a:off x="3888432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2" name="Прямоугольник 11">
            <a:hlinkClick r:id="rId9" action="ppaction://hlinksldjump"/>
          </p:cNvPr>
          <p:cNvSpPr/>
          <p:nvPr/>
        </p:nvSpPr>
        <p:spPr>
          <a:xfrm>
            <a:off x="4896544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5904656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4" name="Прямоугольник 13">
            <a:hlinkClick r:id="rId11" action="ppaction://hlinksldjump"/>
          </p:cNvPr>
          <p:cNvSpPr/>
          <p:nvPr/>
        </p:nvSpPr>
        <p:spPr>
          <a:xfrm>
            <a:off x="6912768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5" name="Прямоугольник 14">
            <a:hlinkClick r:id="rId12" action="ppaction://hlinksldjump"/>
          </p:cNvPr>
          <p:cNvSpPr/>
          <p:nvPr/>
        </p:nvSpPr>
        <p:spPr>
          <a:xfrm>
            <a:off x="7920880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6" name="Прямоугольник 15">
            <a:hlinkClick r:id="rId13" action="ppaction://hlinksldjump"/>
          </p:cNvPr>
          <p:cNvSpPr/>
          <p:nvPr/>
        </p:nvSpPr>
        <p:spPr>
          <a:xfrm>
            <a:off x="3888432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7" name="Прямоугольник 16">
            <a:hlinkClick r:id="rId14" action="ppaction://hlinksldjump"/>
          </p:cNvPr>
          <p:cNvSpPr/>
          <p:nvPr/>
        </p:nvSpPr>
        <p:spPr>
          <a:xfrm>
            <a:off x="4896544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8" name="Прямоугольник 17">
            <a:hlinkClick r:id="rId15" action="ppaction://hlinksldjump"/>
          </p:cNvPr>
          <p:cNvSpPr/>
          <p:nvPr/>
        </p:nvSpPr>
        <p:spPr>
          <a:xfrm>
            <a:off x="5904656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9" name="Прямоугольник 18">
            <a:hlinkClick r:id="rId16" action="ppaction://hlinksldjump"/>
          </p:cNvPr>
          <p:cNvSpPr/>
          <p:nvPr/>
        </p:nvSpPr>
        <p:spPr>
          <a:xfrm>
            <a:off x="6912768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0" name="Прямоугольник 19">
            <a:hlinkClick r:id="rId17" action="ppaction://hlinksldjump"/>
          </p:cNvPr>
          <p:cNvSpPr/>
          <p:nvPr/>
        </p:nvSpPr>
        <p:spPr>
          <a:xfrm>
            <a:off x="7920880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1" name="Прямоугольник 20">
            <a:hlinkClick r:id="rId18" action="ppaction://hlinksldjump"/>
          </p:cNvPr>
          <p:cNvSpPr/>
          <p:nvPr/>
        </p:nvSpPr>
        <p:spPr>
          <a:xfrm>
            <a:off x="3888432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2" name="Прямоугольник 21">
            <a:hlinkClick r:id="rId19" action="ppaction://hlinksldjump"/>
          </p:cNvPr>
          <p:cNvSpPr/>
          <p:nvPr/>
        </p:nvSpPr>
        <p:spPr>
          <a:xfrm>
            <a:off x="4896544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3" name="Прямоугольник 22">
            <a:hlinkClick r:id="rId20" action="ppaction://hlinksldjump"/>
          </p:cNvPr>
          <p:cNvSpPr/>
          <p:nvPr/>
        </p:nvSpPr>
        <p:spPr>
          <a:xfrm>
            <a:off x="5904656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4" name="Прямоугольник 23">
            <a:hlinkClick r:id="rId21" action="ppaction://hlinksldjump"/>
          </p:cNvPr>
          <p:cNvSpPr/>
          <p:nvPr/>
        </p:nvSpPr>
        <p:spPr>
          <a:xfrm>
            <a:off x="6912768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5" name="Прямоугольник 24">
            <a:hlinkClick r:id="rId22" action="ppaction://hlinksldjump"/>
          </p:cNvPr>
          <p:cNvSpPr/>
          <p:nvPr/>
        </p:nvSpPr>
        <p:spPr>
          <a:xfrm>
            <a:off x="7920880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6" name="Прямоугольник 25">
            <a:hlinkClick r:id="rId23" action="ppaction://hlinksldjump"/>
          </p:cNvPr>
          <p:cNvSpPr/>
          <p:nvPr/>
        </p:nvSpPr>
        <p:spPr>
          <a:xfrm>
            <a:off x="3888432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7" name="Прямоугольник 26">
            <a:hlinkClick r:id="rId24" action="ppaction://hlinksldjump"/>
          </p:cNvPr>
          <p:cNvSpPr/>
          <p:nvPr/>
        </p:nvSpPr>
        <p:spPr>
          <a:xfrm>
            <a:off x="4896544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8" name="Прямоугольник 27">
            <a:hlinkClick r:id="rId25" action="ppaction://hlinksldjump"/>
          </p:cNvPr>
          <p:cNvSpPr/>
          <p:nvPr/>
        </p:nvSpPr>
        <p:spPr>
          <a:xfrm>
            <a:off x="5904656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9" name="Прямоугольник 28">
            <a:hlinkClick r:id="rId26" action="ppaction://hlinksldjump"/>
          </p:cNvPr>
          <p:cNvSpPr/>
          <p:nvPr/>
        </p:nvSpPr>
        <p:spPr>
          <a:xfrm>
            <a:off x="6912768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30" name="Прямоугольник 29">
            <a:hlinkClick r:id="rId27" action="ppaction://hlinksldjump"/>
          </p:cNvPr>
          <p:cNvSpPr/>
          <p:nvPr/>
        </p:nvSpPr>
        <p:spPr>
          <a:xfrm>
            <a:off x="7920880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60040" y="1511771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/>
              <a:t>Повседневная жизнь</a:t>
            </a:r>
            <a:endParaRPr lang="ru-RU" sz="28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360040" y="2447875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dirty="0" smtClean="0"/>
              <a:t>Наука </a:t>
            </a:r>
            <a:endParaRPr lang="ru-RU" sz="36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60040" y="3383979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 smtClean="0"/>
              <a:t>Литература </a:t>
            </a:r>
            <a:endParaRPr lang="ru-RU" sz="32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362000" y="4320083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/>
              <a:t>Искусство </a:t>
            </a:r>
            <a:endParaRPr lang="ru-RU" sz="3200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60040" y="5256187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/>
              <a:t>Музыка и кинематограф</a:t>
            </a:r>
            <a:endParaRPr lang="ru-RU" sz="2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65341"/>
            <a:ext cx="2454546" cy="12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0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7776864" cy="4608512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/>
              <a:t>Когда и где произошло открытие первого метрополитена? </a:t>
            </a:r>
            <a:endParaRPr lang="ru-RU" sz="6000" b="1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58017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417639"/>
            <a:ext cx="8414111" cy="4514768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В 1863 году в Лондоне</a:t>
            </a:r>
            <a:endParaRPr lang="ru-RU" sz="4800" b="1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92351"/>
            <a:ext cx="6408712" cy="456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edaf4c57429c1d422f38c566ca989c97b173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510</Words>
  <Application>Microsoft Office PowerPoint</Application>
  <PresentationFormat>Экран (4:3)</PresentationFormat>
  <Paragraphs>190</Paragraphs>
  <Slides>62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5" baseType="lpstr">
      <vt:lpstr>Arial</vt:lpstr>
      <vt:lpstr>Calibri</vt:lpstr>
      <vt:lpstr>Тема Office</vt:lpstr>
      <vt:lpstr>Презентация PowerPoint</vt:lpstr>
      <vt:lpstr>Повседневная жизнь людей</vt:lpstr>
      <vt:lpstr>Наука</vt:lpstr>
      <vt:lpstr>Литература</vt:lpstr>
      <vt:lpstr>Искусство</vt:lpstr>
      <vt:lpstr>Музыка и кинематограф</vt:lpstr>
      <vt:lpstr>Презентация PowerPoint</vt:lpstr>
      <vt:lpstr>Когда и где произошло открытие первого метрополитена? </vt:lpstr>
      <vt:lpstr>Категория 1</vt:lpstr>
      <vt:lpstr>Категория 1</vt:lpstr>
      <vt:lpstr>Машинка «Зингера»</vt:lpstr>
      <vt:lpstr>Категория 1</vt:lpstr>
      <vt:lpstr>Презентация PowerPoint</vt:lpstr>
      <vt:lpstr>Презентация PowerPoint</vt:lpstr>
      <vt:lpstr>Категория 1</vt:lpstr>
      <vt:lpstr>Индустриализация — процесс ускоренного социально-экономического перехода от традиционного этапа развития к индустриальному, с преобладанием промышленного производства в экономике.</vt:lpstr>
      <vt:lpstr>Категория 1</vt:lpstr>
      <vt:lpstr>Фотоаппарат </vt:lpstr>
      <vt:lpstr>Категория 2</vt:lpstr>
      <vt:lpstr>Категория 2</vt:lpstr>
      <vt:lpstr>Кто на фото и чем он прославился?</vt:lpstr>
      <vt:lpstr>Категория 2</vt:lpstr>
      <vt:lpstr>Презентация PowerPoint</vt:lpstr>
      <vt:lpstr>Что на фото?</vt:lpstr>
      <vt:lpstr>Категория 2</vt:lpstr>
      <vt:lpstr>Категория 2</vt:lpstr>
      <vt:lpstr>Категория 2</vt:lpstr>
      <vt:lpstr>Категория 2</vt:lpstr>
      <vt:lpstr>Категория 2</vt:lpstr>
      <vt:lpstr>Категория 3</vt:lpstr>
      <vt:lpstr>Категория 3</vt:lpstr>
      <vt:lpstr>Категория 3</vt:lpstr>
      <vt:lpstr>Категория 3</vt:lpstr>
      <vt:lpstr>Категория 3</vt:lpstr>
      <vt:lpstr>Категория 3</vt:lpstr>
      <vt:lpstr>Категория 3</vt:lpstr>
      <vt:lpstr>Категория 3</vt:lpstr>
      <vt:lpstr>Презентация PowerPoint</vt:lpstr>
      <vt:lpstr>Презентация PowerPoint</vt:lpstr>
      <vt:lpstr>Категория 3</vt:lpstr>
      <vt:lpstr>Презентация PowerPoint</vt:lpstr>
      <vt:lpstr>Презентация PowerPoint</vt:lpstr>
      <vt:lpstr>Категория 4</vt:lpstr>
      <vt:lpstr>Категория 4</vt:lpstr>
      <vt:lpstr>Категория 4</vt:lpstr>
      <vt:lpstr>Категория 4</vt:lpstr>
      <vt:lpstr>Категория 4</vt:lpstr>
      <vt:lpstr>Презентация PowerPoint</vt:lpstr>
      <vt:lpstr>Категория 4</vt:lpstr>
      <vt:lpstr>Кто является автором данной картины?</vt:lpstr>
      <vt:lpstr>Категория 4</vt:lpstr>
      <vt:lpstr>Категория 5</vt:lpstr>
      <vt:lpstr>Категория 5</vt:lpstr>
      <vt:lpstr>Презентация PowerPoint</vt:lpstr>
      <vt:lpstr>Категория 5</vt:lpstr>
      <vt:lpstr>Категория 5</vt:lpstr>
      <vt:lpstr>Категория 5</vt:lpstr>
      <vt:lpstr>Категория 5</vt:lpstr>
      <vt:lpstr>Категория 5</vt:lpstr>
      <vt:lpstr>Категория 5</vt:lpstr>
      <vt:lpstr>Категория 5</vt:lpstr>
      <vt:lpstr>Категория 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Салтанат</dc:creator>
  <cp:lastModifiedBy>Пользователь</cp:lastModifiedBy>
  <cp:revision>82</cp:revision>
  <dcterms:created xsi:type="dcterms:W3CDTF">2014-05-16T09:35:17Z</dcterms:created>
  <dcterms:modified xsi:type="dcterms:W3CDTF">2020-09-18T12:05:24Z</dcterms:modified>
</cp:coreProperties>
</file>