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1F9092B-242C-40C1-A46C-4788957A0D91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660200-08E6-407A-9F51-9A765F1A68E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092B-242C-40C1-A46C-4788957A0D91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0200-08E6-407A-9F51-9A765F1A6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092B-242C-40C1-A46C-4788957A0D91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660200-08E6-407A-9F51-9A765F1A6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092B-242C-40C1-A46C-4788957A0D91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0200-08E6-407A-9F51-9A765F1A68E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F9092B-242C-40C1-A46C-4788957A0D91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660200-08E6-407A-9F51-9A765F1A68E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092B-242C-40C1-A46C-4788957A0D91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0200-08E6-407A-9F51-9A765F1A68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092B-242C-40C1-A46C-4788957A0D91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0200-08E6-407A-9F51-9A765F1A68E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092B-242C-40C1-A46C-4788957A0D91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0200-08E6-407A-9F51-9A765F1A68E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092B-242C-40C1-A46C-4788957A0D91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0200-08E6-407A-9F51-9A765F1A6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092B-242C-40C1-A46C-4788957A0D91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660200-08E6-407A-9F51-9A765F1A68E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092B-242C-40C1-A46C-4788957A0D91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0200-08E6-407A-9F51-9A765F1A68E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01F9092B-242C-40C1-A46C-4788957A0D91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1660200-08E6-407A-9F51-9A765F1A68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hotochronograph.ru/2013/01/16/revolyuciya-v-rumynii-1989-goda/" TargetMode="External"/><Relationship Id="rId2" Type="http://schemas.openxmlformats.org/officeDocument/2006/relationships/hyperlink" Target="http://www.bbc.com/russian/multimedia/2014/11/141106_inpics_czech_velvet_revolu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ikiwhat.ru/&#1041;&#1072;&#1088;&#1093;&#1072;&#1090;&#1085;&#1072;&#1103;_&#1088;&#1077;&#1074;&#1086;&#1083;&#1102;&#1094;&#1080;&#1103;_&#1074;_&#1055;&#1086;&#1083;&#1100;&#1096;&#1077;_&#1074;_1989_&#1075;&#1086;&#1076;&#1091;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Выполнила: Куркина Елена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324600" cy="3024336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Бархатные революции в восточной Европе в 1989 году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31195"/>
            <a:ext cx="6135106" cy="3539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68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16" y="1719263"/>
            <a:ext cx="7839768" cy="44069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dirty="0"/>
              <a:t/>
            </a:r>
            <a:br>
              <a:rPr lang="ru-RU" dirty="0"/>
            </a:br>
            <a:r>
              <a:rPr lang="ru-RU" sz="1400" dirty="0"/>
              <a:t>Жители Праги несут цветы и свечи к мемориалу Бархатной революции на улице Народная. 17 ноября объявлен в Чехии Днем борьбы за свободу и демократию.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6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511" y="3926493"/>
            <a:ext cx="5182489" cy="291318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55846"/>
            <a:ext cx="4839072" cy="1200945"/>
          </a:xfrm>
        </p:spPr>
        <p:txBody>
          <a:bodyPr/>
          <a:lstStyle/>
          <a:p>
            <a:r>
              <a:rPr lang="ru-RU" sz="1600" dirty="0" smtClean="0"/>
              <a:t>Митинги в поддержку Вацлава </a:t>
            </a:r>
            <a:r>
              <a:rPr lang="ru-RU" sz="1600" dirty="0" err="1" smtClean="0"/>
              <a:t>Гавела</a:t>
            </a:r>
            <a:r>
              <a:rPr lang="ru-RU" sz="1600" dirty="0" smtClean="0"/>
              <a:t>, первого президента новообразованной Чехии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4887595" cy="27474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920" y="188640"/>
            <a:ext cx="371959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49406"/>
            <a:ext cx="6624736" cy="519693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Европы после «Бархатных революций» 1989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9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Список источников: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www.bbc.com/russian/multimedia/2014/11/141106_inpics_czech_velvet_revolution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https://photochronograph.ru/2013/01/16/revolyuciya-v-rumynii-1989-goda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>
                <a:hlinkClick r:id="rId4"/>
              </a:rPr>
              <a:t>http://wikiwhat.ru/</a:t>
            </a:r>
            <a:r>
              <a:rPr lang="ru-RU" dirty="0" smtClean="0">
                <a:hlinkClick r:id="rId4"/>
              </a:rPr>
              <a:t>Бархатная_революция_в_Польше_в_1989_году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7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00808"/>
            <a:ext cx="4284854" cy="490108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Николае Чаушеску. Глава Румынии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6707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5672857" cy="44069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548680"/>
            <a:ext cx="3182888" cy="1054394"/>
          </a:xfrm>
        </p:spPr>
        <p:txBody>
          <a:bodyPr/>
          <a:lstStyle/>
          <a:p>
            <a:r>
              <a:rPr lang="ru-RU" sz="1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mbria Math" pitchFamily="18" charset="0"/>
                <a:ea typeface="Cambria Math" pitchFamily="18" charset="0"/>
              </a:rPr>
              <a:t>Визит </a:t>
            </a:r>
            <a:r>
              <a:rPr lang="ru-RU" sz="16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mbria Math" pitchFamily="18" charset="0"/>
                <a:ea typeface="Cambria Math" pitchFamily="18" charset="0"/>
              </a:rPr>
              <a:t>Дж.Буша</a:t>
            </a:r>
            <a:r>
              <a:rPr lang="ru-RU" sz="1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mbria Math" pitchFamily="18" charset="0"/>
                <a:ea typeface="Cambria Math" pitchFamily="18" charset="0"/>
              </a:rPr>
              <a:t> в Польшу.1989 г.</a:t>
            </a:r>
            <a:endParaRPr lang="ru-RU" sz="1600" b="1" i="1" dirty="0">
              <a:solidFill>
                <a:schemeClr val="accent1">
                  <a:lumMod val="20000"/>
                  <a:lumOff val="8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32656"/>
            <a:ext cx="3695751" cy="256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99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8624595" cy="44644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Митинг «Солидарности» в Польше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651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60" y="3808457"/>
            <a:ext cx="4176464" cy="27758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60032" y="355847"/>
            <a:ext cx="3902228" cy="1054394"/>
          </a:xfrm>
        </p:spPr>
        <p:txBody>
          <a:bodyPr/>
          <a:lstStyle/>
          <a:p>
            <a:r>
              <a:rPr lang="ru-RU" sz="2000" b="1" dirty="0" smtClean="0">
                <a:latin typeface="Bookman Old Style" pitchFamily="18" charset="0"/>
              </a:rPr>
              <a:t>Разрушение Берлинской стены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27" y="2276872"/>
            <a:ext cx="4508473" cy="43543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5" y="817643"/>
            <a:ext cx="4464174" cy="295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07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140968"/>
            <a:ext cx="4699094" cy="32547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2390800" cy="1054394"/>
          </a:xfrm>
        </p:spPr>
        <p:txBody>
          <a:bodyPr/>
          <a:lstStyle/>
          <a:p>
            <a:r>
              <a:rPr lang="ru-RU" i="1" u="sng" dirty="0" smtClean="0"/>
              <a:t>Румыния</a:t>
            </a:r>
            <a:endParaRPr lang="ru-RU" i="1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8640"/>
            <a:ext cx="4968552" cy="32792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73016"/>
            <a:ext cx="389509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7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0648"/>
            <a:ext cx="4968552" cy="35357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55847"/>
            <a:ext cx="2736304" cy="1054394"/>
          </a:xfrm>
        </p:spPr>
        <p:txBody>
          <a:bodyPr/>
          <a:lstStyle/>
          <a:p>
            <a:r>
              <a:rPr lang="ru-RU" sz="2000" dirty="0" smtClean="0"/>
              <a:t>Революционеры во дворце Чаушеску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8" y="3356992"/>
            <a:ext cx="5220072" cy="3432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0546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7128792" cy="430185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Расстрел Чаушеску и его жены Елены в Румынии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6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0928"/>
            <a:ext cx="5819775" cy="38481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3902968" cy="1054394"/>
          </a:xfrm>
        </p:spPr>
        <p:txBody>
          <a:bodyPr/>
          <a:lstStyle/>
          <a:p>
            <a:r>
              <a:rPr lang="ru-RU" dirty="0" smtClean="0"/>
              <a:t>Чехословакия в 1989 г.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384" y="4581128"/>
            <a:ext cx="3121152" cy="2072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4664"/>
            <a:ext cx="4305763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8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53</TotalTime>
  <Words>88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Сетка</vt:lpstr>
      <vt:lpstr>Бархатные революции в восточной Европе в 1989 году</vt:lpstr>
      <vt:lpstr>Николае Чаушеску. Глава Румынии</vt:lpstr>
      <vt:lpstr>Визит Дж.Буша в Польшу.1989 г.</vt:lpstr>
      <vt:lpstr>Митинг «Солидарности» в Польше</vt:lpstr>
      <vt:lpstr>Разрушение Берлинской стены</vt:lpstr>
      <vt:lpstr>Румыния</vt:lpstr>
      <vt:lpstr>Революционеры во дворце Чаушеску</vt:lpstr>
      <vt:lpstr>Расстрел Чаушеску и его жены Елены в Румынии</vt:lpstr>
      <vt:lpstr>Чехословакия в 1989 г.</vt:lpstr>
      <vt:lpstr> Жители Праги несут цветы и свечи к мемориалу Бархатной революции на улице Народная. 17 ноября объявлен в Чехии Днем борьбы за свободу и демократию. </vt:lpstr>
      <vt:lpstr>Митинги в поддержку Вацлава Гавела, первого президента новообразованной Чехии</vt:lpstr>
      <vt:lpstr>Карта Европы после «Бархатных революций» 1989 г.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Бархатные революции в восточной Европе в 1989 году</dc:title>
  <dc:creator>ASUS</dc:creator>
  <cp:lastModifiedBy>ASUS</cp:lastModifiedBy>
  <cp:revision>5</cp:revision>
  <dcterms:created xsi:type="dcterms:W3CDTF">2018-03-17T11:52:45Z</dcterms:created>
  <dcterms:modified xsi:type="dcterms:W3CDTF">2018-03-17T12:46:44Z</dcterms:modified>
</cp:coreProperties>
</file>