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F60ED8D-6269-4314-8EF8-BE3FFDB523D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49A714-2243-498D-8C2E-61C0A60614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rtar-larung-gar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3429000"/>
          </a:xfrm>
          <a:prstGeom prst="rect">
            <a:avLst/>
          </a:prstGeom>
        </p:spPr>
      </p:pic>
      <p:pic>
        <p:nvPicPr>
          <p:cNvPr id="5" name="Рисунок 4" descr="монахи в монастыре сак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461452"/>
            <a:ext cx="6286512" cy="3396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142873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Буддийские монахи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Университет </a:t>
            </a:r>
            <a:r>
              <a:rPr lang="ru-RU" dirty="0" err="1" smtClean="0"/>
              <a:t>Наланда</a:t>
            </a:r>
            <a:endParaRPr lang="ru-RU" dirty="0"/>
          </a:p>
        </p:txBody>
      </p:sp>
      <p:pic>
        <p:nvPicPr>
          <p:cNvPr id="4" name="Содержимое 3" descr="historical-places-in-india-in-hindi-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55774"/>
            <a:ext cx="6390941" cy="52022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la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5"/>
            <a:ext cx="7109969" cy="53578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Монастыри в Тибете</a:t>
            </a:r>
            <a:endParaRPr lang="ru-RU" i="1" dirty="0"/>
          </a:p>
        </p:txBody>
      </p:sp>
      <p:pic>
        <p:nvPicPr>
          <p:cNvPr id="4" name="Содержимое 3" descr="sertar-larung-gar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072494" cy="53578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rtar-larung-gar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31003" cy="53578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Первый монастырь в Тибете- </a:t>
            </a:r>
            <a:r>
              <a:rPr lang="ru-RU" i="1" dirty="0" err="1" smtClean="0"/>
              <a:t>Самье</a:t>
            </a:r>
            <a:endParaRPr lang="ru-RU" i="1" dirty="0"/>
          </a:p>
        </p:txBody>
      </p:sp>
      <p:pic>
        <p:nvPicPr>
          <p:cNvPr id="4" name="Содержимое 3" descr="27649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858180" cy="53578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     Монастырь </a:t>
            </a:r>
            <a:r>
              <a:rPr lang="ru-RU" i="1" dirty="0" err="1" smtClean="0"/>
              <a:t>Самье</a:t>
            </a:r>
            <a:endParaRPr lang="ru-RU" i="1" dirty="0"/>
          </a:p>
        </p:txBody>
      </p:sp>
      <p:pic>
        <p:nvPicPr>
          <p:cNvPr id="4" name="Содержимое 3" descr="A_grand_view_of_Sam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53729"/>
            <a:ext cx="7072362" cy="53042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Статуя </a:t>
            </a:r>
            <a:r>
              <a:rPr lang="ru-RU" dirty="0" err="1" smtClean="0"/>
              <a:t>Падмасамбхавы</a:t>
            </a:r>
            <a:r>
              <a:rPr lang="ru-RU" dirty="0" smtClean="0"/>
              <a:t> </a:t>
            </a:r>
            <a:r>
              <a:rPr lang="ru-RU" dirty="0" smtClean="0"/>
              <a:t>в монастыре </a:t>
            </a:r>
            <a:r>
              <a:rPr lang="ru-RU" dirty="0" err="1" smtClean="0"/>
              <a:t>Хемис</a:t>
            </a:r>
            <a:endParaRPr lang="ru-RU" dirty="0"/>
          </a:p>
        </p:txBody>
      </p:sp>
      <p:pic>
        <p:nvPicPr>
          <p:cNvPr id="4" name="Содержимое 3" descr="Статуя Падмасамбхавы в монастыре Хем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59064"/>
            <a:ext cx="5143536" cy="52989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/>
              <a:t>Шантаракшита</a:t>
            </a:r>
            <a:endParaRPr lang="ru-RU" i="1" dirty="0"/>
          </a:p>
        </p:txBody>
      </p:sp>
      <p:pic>
        <p:nvPicPr>
          <p:cNvPr id="4" name="Содержимое 3" descr="шантаракши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71612"/>
            <a:ext cx="4357718" cy="52863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Школа ГЕЛУГ</a:t>
            </a:r>
            <a:endParaRPr lang="ru-RU" i="1" dirty="0"/>
          </a:p>
        </p:txBody>
      </p:sp>
      <p:pic>
        <p:nvPicPr>
          <p:cNvPr id="4" name="Содержимое 3" descr="001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500990" cy="52863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2543164" cy="242889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ВОСПИТАНИЕ В ТИБЕТЕ</a:t>
            </a:r>
            <a:endParaRPr lang="ru-RU" sz="2800" i="1" dirty="0"/>
          </a:p>
        </p:txBody>
      </p:sp>
      <p:pic>
        <p:nvPicPr>
          <p:cNvPr id="4" name="Содержимое 3" descr="buddhist_monks_school-1728x800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97001"/>
            <a:ext cx="7043758" cy="3260999"/>
          </a:xfrm>
        </p:spPr>
      </p:pic>
      <p:pic>
        <p:nvPicPr>
          <p:cNvPr id="5" name="Рисунок 4" descr="b607806f5ce25a48a82e8d7d02d86b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5857884" cy="35784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</TotalTime>
  <Words>26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Слайд 1</vt:lpstr>
      <vt:lpstr>Монастыри в Тибете</vt:lpstr>
      <vt:lpstr>Слайд 3</vt:lpstr>
      <vt:lpstr>Первый монастырь в Тибете- Самье</vt:lpstr>
      <vt:lpstr>     Монастырь Самье</vt:lpstr>
      <vt:lpstr>Статуя Падмасамбхавы в монастыре Хемис</vt:lpstr>
      <vt:lpstr>Шантаракшита</vt:lpstr>
      <vt:lpstr>Школа ГЕЛУГ</vt:lpstr>
      <vt:lpstr>ВОСПИТАНИЕ В ТИБЕТЕ</vt:lpstr>
      <vt:lpstr>Университет Наланда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Читатель</dc:creator>
  <cp:lastModifiedBy>Читатель</cp:lastModifiedBy>
  <cp:revision>4</cp:revision>
  <dcterms:created xsi:type="dcterms:W3CDTF">2016-04-13T12:11:04Z</dcterms:created>
  <dcterms:modified xsi:type="dcterms:W3CDTF">2016-04-13T12:49:16Z</dcterms:modified>
</cp:coreProperties>
</file>