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3" r:id="rId5"/>
    <p:sldId id="262" r:id="rId6"/>
    <p:sldId id="264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77741F1-5EE0-4793-A590-C88A0FA6B6D2}" type="datetimeFigureOut">
              <a:rPr lang="ru-RU" smtClean="0"/>
              <a:t>22.10.2016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2BB82E-36EB-4FA6-ABCB-5A476B9C716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5719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BatangChe" pitchFamily="49" charset="-127"/>
                <a:ea typeface="BatangChe" pitchFamily="49" charset="-127"/>
              </a:rPr>
              <a:t>Кухня Средневековой Японии</a:t>
            </a:r>
            <a:endParaRPr lang="ru-RU" sz="48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4869160"/>
            <a:ext cx="2376264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Куркина Елена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228184" y="2060848"/>
            <a:ext cx="2088232" cy="100811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92280" y="23848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414235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45224"/>
            <a:ext cx="4267944" cy="6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u="sng" dirty="0" smtClean="0">
                <a:solidFill>
                  <a:srgbClr val="002060"/>
                </a:solidFill>
                <a:latin typeface="DotumChe" pitchFamily="49" charset="-127"/>
                <a:ea typeface="DotumChe" pitchFamily="49" charset="-127"/>
                <a:cs typeface="Arabic Typesetting" pitchFamily="66" charset="-78"/>
              </a:rPr>
              <a:t>чаепитие</a:t>
            </a:r>
            <a:endParaRPr lang="ru-RU" sz="3600" b="1" i="1" u="sng" dirty="0">
              <a:solidFill>
                <a:srgbClr val="002060"/>
              </a:solidFill>
              <a:latin typeface="DotumChe" pitchFamily="49" charset="-127"/>
              <a:ea typeface="DotumChe" pitchFamily="49" charset="-127"/>
              <a:cs typeface="Arabic Typesetting" pitchFamily="66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24275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58208"/>
            <a:ext cx="4026024" cy="72697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Традиция чаепития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5358028" cy="3528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88" y="1844824"/>
            <a:ext cx="351486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77243" cy="4687416"/>
          </a:xfrm>
        </p:spPr>
      </p:pic>
    </p:spTree>
    <p:extLst>
      <p:ext uri="{BB962C8B-B14F-4D97-AF65-F5344CB8AC3E}">
        <p14:creationId xmlns:p14="http://schemas.microsoft.com/office/powerpoint/2010/main" val="22875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380" y="6237312"/>
            <a:ext cx="3240360" cy="53358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Мисо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6" y="3398333"/>
            <a:ext cx="3399635" cy="22629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4" y="116632"/>
            <a:ext cx="4140086" cy="2760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0"/>
            <a:ext cx="4785560" cy="3101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15" y="3284984"/>
            <a:ext cx="4186808" cy="27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309320"/>
            <a:ext cx="3024336" cy="3600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Рис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806534" cy="3888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38" y="2642616"/>
            <a:ext cx="387229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80920" cy="7292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/>
              <a:t>Суси</a:t>
            </a:r>
            <a:r>
              <a:rPr lang="ru-RU" sz="3200" b="1" dirty="0"/>
              <a:t>. Эстамп </a:t>
            </a:r>
            <a:r>
              <a:rPr lang="ru-RU" sz="3200" b="1" dirty="0" err="1"/>
              <a:t>Рюрюкио</a:t>
            </a:r>
            <a:r>
              <a:rPr lang="ru-RU" sz="3200" b="1" dirty="0"/>
              <a:t> </a:t>
            </a:r>
            <a:r>
              <a:rPr lang="ru-RU" sz="3200" b="1" dirty="0" err="1"/>
              <a:t>Синсая</a:t>
            </a:r>
            <a:r>
              <a:rPr lang="ru-RU" sz="3200" b="1" dirty="0"/>
              <a:t>. 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069884" cy="5173869"/>
          </a:xfrm>
        </p:spPr>
      </p:pic>
    </p:spTree>
    <p:extLst>
      <p:ext uri="{BB962C8B-B14F-4D97-AF65-F5344CB8AC3E}">
        <p14:creationId xmlns:p14="http://schemas.microsoft.com/office/powerpoint/2010/main" val="2855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060848"/>
            <a:ext cx="3096344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Блюда из водорослей и кухонная утварь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04663"/>
            <a:ext cx="5400601" cy="5765505"/>
          </a:xfrm>
        </p:spPr>
      </p:pic>
    </p:spTree>
    <p:extLst>
      <p:ext uri="{BB962C8B-B14F-4D97-AF65-F5344CB8AC3E}">
        <p14:creationId xmlns:p14="http://schemas.microsoft.com/office/powerpoint/2010/main" val="23986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276872"/>
            <a:ext cx="2952328" cy="116815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/>
              <a:t>Приготовление еды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"/>
            <a:ext cx="4427984" cy="6860778"/>
          </a:xfrm>
        </p:spPr>
      </p:pic>
    </p:spTree>
    <p:extLst>
      <p:ext uri="{BB962C8B-B14F-4D97-AF65-F5344CB8AC3E}">
        <p14:creationId xmlns:p14="http://schemas.microsoft.com/office/powerpoint/2010/main" val="5971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109</TotalTime>
  <Words>25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Кухня Средневековой Японии</vt:lpstr>
      <vt:lpstr> чаепитие</vt:lpstr>
      <vt:lpstr>Традиция чаепития</vt:lpstr>
      <vt:lpstr>Презентация PowerPoint</vt:lpstr>
      <vt:lpstr>Мисо</vt:lpstr>
      <vt:lpstr>Рис</vt:lpstr>
      <vt:lpstr>Суси. Эстамп Рюрюкио Синсая. </vt:lpstr>
      <vt:lpstr>Блюда из водорослей и кухонная утварь</vt:lpstr>
      <vt:lpstr>Приготовление 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Кухня Средневековой Японии</dc:title>
  <dc:creator>ASUS</dc:creator>
  <cp:lastModifiedBy>ASUS</cp:lastModifiedBy>
  <cp:revision>9</cp:revision>
  <dcterms:created xsi:type="dcterms:W3CDTF">2016-10-15T07:21:44Z</dcterms:created>
  <dcterms:modified xsi:type="dcterms:W3CDTF">2016-10-22T09:43:56Z</dcterms:modified>
</cp:coreProperties>
</file>