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</p:sldIdLst>
  <p:sldSz cx="9144000" cy="6858000" type="screen4x3"/>
  <p:notesSz cx="6858000" cy="9144000"/>
  <p:custDataLst>
    <p:tags r:id="rId6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104" d="100"/>
          <a:sy n="104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8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67544" y="4221088"/>
            <a:ext cx="6840537" cy="1296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Смутное время в России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В этом городе было сформировано Первое ополчение.</a:t>
            </a:r>
            <a:endParaRPr lang="ru-RU" sz="44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67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863604"/>
            <a:ext cx="6357392" cy="4493095"/>
          </a:xfrm>
        </p:spPr>
        <p:txBody>
          <a:bodyPr/>
          <a:lstStyle/>
          <a:p>
            <a:r>
              <a:rPr lang="ru-RU" dirty="0" smtClean="0"/>
              <a:t>Рязань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4" y="1556792"/>
            <a:ext cx="6804248" cy="5103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 этом городе Дмитрий Пожарский в течение 4-х месяцев занимался обучением воинов, добиваясь слаженности в действия всех отрядов.</a:t>
            </a:r>
            <a:endParaRPr lang="ru-RU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493095"/>
          </a:xfrm>
        </p:spPr>
        <p:txBody>
          <a:bodyPr/>
          <a:lstStyle/>
          <a:p>
            <a:r>
              <a:rPr lang="ru-RU" dirty="0" smtClean="0"/>
              <a:t>Ярославль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6" y="1556792"/>
            <a:ext cx="6962384" cy="521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5400" dirty="0" smtClean="0"/>
              <a:t>Этот город стал центром освободительного движения с осени 1611 г. Здесь было сформировано Второе ополчение.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04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64" y="980728"/>
            <a:ext cx="8229600" cy="4493095"/>
          </a:xfrm>
        </p:spPr>
        <p:txBody>
          <a:bodyPr/>
          <a:lstStyle/>
          <a:p>
            <a:r>
              <a:rPr lang="ru-RU" dirty="0" smtClean="0"/>
              <a:t>Нижний Новгород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9236"/>
            <a:ext cx="7319680" cy="48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Этот город выдержал 20-ти месячную осаду, но в июне 1611 г. был взят поляками.</a:t>
            </a:r>
            <a:endParaRPr lang="ru-RU" sz="5400" b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908720"/>
            <a:ext cx="8229600" cy="4493095"/>
          </a:xfrm>
        </p:spPr>
        <p:txBody>
          <a:bodyPr>
            <a:normAutofit/>
          </a:bodyPr>
          <a:lstStyle/>
          <a:p>
            <a:r>
              <a:rPr lang="ru-RU" sz="4800" u="sng" dirty="0" smtClean="0"/>
              <a:t>Смоленск</a:t>
            </a:r>
            <a:endParaRPr lang="ru-RU" sz="4800" u="sng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723680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Лжедмитрия </a:t>
            </a:r>
            <a:r>
              <a:rPr lang="en-US" sz="5400" dirty="0" smtClean="0"/>
              <a:t>I</a:t>
            </a:r>
            <a:r>
              <a:rPr lang="ru-RU" sz="5400" dirty="0" smtClean="0"/>
              <a:t> звали именно так</a:t>
            </a:r>
            <a:endParaRPr lang="ru-RU" sz="54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4822" y="1916832"/>
            <a:ext cx="3888432" cy="1858218"/>
          </a:xfrm>
        </p:spPr>
        <p:txBody>
          <a:bodyPr>
            <a:noAutofit/>
          </a:bodyPr>
          <a:lstStyle/>
          <a:p>
            <a:r>
              <a:rPr lang="ru-RU" sz="8000" b="1" dirty="0" smtClean="0"/>
              <a:t>Города</a:t>
            </a:r>
            <a:endParaRPr lang="ru-RU" sz="8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" y="116632"/>
            <a:ext cx="5041050" cy="66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Григорий Отрепьев</a:t>
            </a:r>
            <a:endParaRPr lang="ru-RU" sz="5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4957839" cy="50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66836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556792"/>
            <a:ext cx="8229600" cy="4493095"/>
          </a:xfrm>
        </p:spPr>
        <p:txBody>
          <a:bodyPr/>
          <a:lstStyle/>
          <a:p>
            <a:pPr algn="ctr"/>
            <a:r>
              <a:rPr lang="ru-RU" dirty="0" smtClean="0"/>
              <a:t>Этого царя ждала незавидная участь. В июле 1610 г. он был свергнут с престола и пострижен в монахи.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635"/>
            <a:ext cx="7211144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833892"/>
            <a:ext cx="8229600" cy="4493095"/>
          </a:xfrm>
        </p:spPr>
        <p:txBody>
          <a:bodyPr/>
          <a:lstStyle/>
          <a:p>
            <a:r>
              <a:rPr lang="ru-RU" dirty="0" smtClean="0"/>
              <a:t>Василий Шуйский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4387466" cy="52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0816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29308"/>
            <a:ext cx="8229600" cy="449309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Кто изображен на картине?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24793"/>
            <a:ext cx="3425601" cy="44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060848"/>
            <a:ext cx="6624736" cy="4493095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Борис Годунов</a:t>
            </a:r>
            <a:endParaRPr lang="ru-RU" sz="72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4800" dirty="0" smtClean="0"/>
              <a:t>Он был возведен на престол в 16-ти летнем возрасте после смерти своего отца-царя. Но ненависть бояр к его отцу было столь сильна, что 1 июня 1605 г. он был свергнут и через несколько дней убит.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51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493095"/>
          </a:xfrm>
        </p:spPr>
        <p:txBody>
          <a:bodyPr/>
          <a:lstStyle/>
          <a:p>
            <a:r>
              <a:rPr lang="ru-RU" dirty="0" smtClean="0"/>
              <a:t>Федор Годунов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27482"/>
            <a:ext cx="3662112" cy="516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Кому «семибоярщина» предложила русский престол?</a:t>
            </a:r>
            <a:endParaRPr lang="ru-RU" sz="4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5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052736"/>
            <a:ext cx="8229600" cy="449309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Польскому царевичу Владиславу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15088"/>
            <a:ext cx="3576811" cy="50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22114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Цари</a:t>
            </a:r>
            <a:endParaRPr lang="ru-RU" sz="6000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3718"/>
          <a:stretch>
            <a:fillRect/>
          </a:stretch>
        </p:blipFill>
        <p:spPr>
          <a:xfrm>
            <a:off x="179512" y="1484784"/>
            <a:ext cx="8734530" cy="4752528"/>
          </a:xfrm>
        </p:spPr>
      </p:pic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Формирование народа для защиты от врагов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66836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692696"/>
            <a:ext cx="8229600" cy="4493095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Ополчение</a:t>
            </a:r>
            <a:endParaRPr lang="ru-RU" sz="60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9" y="1772816"/>
            <a:ext cx="729681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Человек, занимающи</a:t>
            </a:r>
            <a:r>
              <a:rPr lang="ru-RU" dirty="0" smtClean="0"/>
              <a:t>йся беспринципным, рискованным делом в расчете на случай и успех.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Авантюрист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Незаконное присвоение себе чужого имени, титула, звания с целью обмана.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1988840"/>
            <a:ext cx="698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Самозванство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49309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Высшее сословно-представительское учреждение Русского царства с середины XVI до конца XVII века, собрание представителей всех слоёв населения для обсуждения политических, экономических и административных вопросов.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493095"/>
          </a:xfrm>
        </p:spPr>
        <p:txBody>
          <a:bodyPr/>
          <a:lstStyle/>
          <a:p>
            <a:r>
              <a:rPr lang="ru-RU" dirty="0" smtClean="0"/>
              <a:t>Земский собор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493095"/>
          </a:xfrm>
        </p:spPr>
        <p:txBody>
          <a:bodyPr/>
          <a:lstStyle/>
          <a:p>
            <a:r>
              <a:rPr lang="ru-RU" dirty="0" smtClean="0"/>
              <a:t>Период вакантности престола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8373616" cy="1354162"/>
          </a:xfrm>
        </p:spPr>
        <p:txBody>
          <a:bodyPr>
            <a:noAutofit/>
          </a:bodyPr>
          <a:lstStyle/>
          <a:p>
            <a:r>
              <a:rPr lang="ru-RU" sz="8800" b="1" dirty="0" smtClean="0"/>
              <a:t>Понятия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Междуцарствие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Смерть Ивана Грозного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1584 г.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Начало правления Бориса Годунова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1598 г.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Когда убили Лжедмитрия </a:t>
            </a:r>
            <a:r>
              <a:rPr lang="en-US" dirty="0" smtClean="0"/>
              <a:t>I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1606 г.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Оборона Смоленска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1609-1611 гг.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553128" cy="1224136"/>
          </a:xfrm>
        </p:spPr>
        <p:txBody>
          <a:bodyPr>
            <a:noAutofit/>
          </a:bodyPr>
          <a:lstStyle/>
          <a:p>
            <a:r>
              <a:rPr lang="ru-RU" sz="8000" b="1" dirty="0" smtClean="0"/>
              <a:t>Даты</a:t>
            </a:r>
            <a:endParaRPr lang="ru-RU" sz="8000" b="1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3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Год создания Первого ополчения.</a:t>
            </a:r>
            <a:r>
              <a:rPr lang="ru-RU" dirty="0"/>
              <a:t> 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1611 г.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Папе Римскому за помощь в создании армии и поддержку Лжедмитрий </a:t>
            </a:r>
            <a:r>
              <a:rPr lang="en-US" dirty="0" smtClean="0"/>
              <a:t>I</a:t>
            </a:r>
            <a:r>
              <a:rPr lang="ru-RU" dirty="0" smtClean="0"/>
              <a:t> обещал именно это.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Ввести католичество в России.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1601 г. в этом государстве появился «чудом спасшийся» царевич Дмитрий. В каком?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Речи </a:t>
            </a:r>
            <a:r>
              <a:rPr lang="ru-RU" dirty="0" err="1" smtClean="0"/>
              <a:t>Посполитой</a:t>
            </a:r>
            <a:r>
              <a:rPr lang="ru-RU" dirty="0" smtClean="0"/>
              <a:t>. 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Его называли «тушинским вором»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Лжедмитрия </a:t>
            </a:r>
            <a:r>
              <a:rPr lang="en-US" dirty="0" smtClean="0"/>
              <a:t>II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3494054" cy="46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ru-RU" dirty="0" err="1" smtClean="0"/>
              <a:t>Углическое</a:t>
            </a:r>
            <a:r>
              <a:rPr lang="ru-RU" dirty="0" smtClean="0"/>
              <a:t> дело?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373616" cy="1656184"/>
          </a:xfrm>
        </p:spPr>
        <p:txBody>
          <a:bodyPr>
            <a:normAutofit/>
          </a:bodyPr>
          <a:lstStyle/>
          <a:p>
            <a:r>
              <a:rPr lang="ru-RU" sz="8800" b="1" dirty="0" smtClean="0"/>
              <a:t>Разное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расследование обстоятельств смерти младшего сына царя Ивана IV Грозного царевича Дмитрия 15 (25) мая 1591 года. Это самое раннее следственное дело в истории России, материалы которого сохранились до нашего времени.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Руководил восстанием в 1603 г.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752" y="53752"/>
            <a:ext cx="7211144" cy="1143000"/>
          </a:xfrm>
        </p:spPr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908720"/>
            <a:ext cx="8229600" cy="4493095"/>
          </a:xfrm>
        </p:spPr>
        <p:txBody>
          <a:bodyPr/>
          <a:lstStyle/>
          <a:p>
            <a:r>
              <a:rPr lang="ru-RU" dirty="0" smtClean="0"/>
              <a:t>Хлопок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Города</a:t>
            </a:r>
            <a:endParaRPr lang="ru-RU" sz="3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Цари</a:t>
            </a:r>
            <a:endParaRPr lang="ru-RU" sz="2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Понятия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41003" y="432971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Даты</a:t>
            </a:r>
            <a:endParaRPr lang="ru-RU" sz="3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003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dirty="0" smtClean="0"/>
              <a:t>Разное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694" y="1209281"/>
            <a:ext cx="8229600" cy="4493095"/>
          </a:xfrm>
        </p:spPr>
        <p:txBody>
          <a:bodyPr/>
          <a:lstStyle/>
          <a:p>
            <a:r>
              <a:rPr lang="ru-RU" dirty="0" smtClean="0"/>
              <a:t>Этот большой и важный по значимости древнерусский город был захвачен шведами.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6995120" cy="908720"/>
          </a:xfrm>
        </p:spPr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392" y="692696"/>
            <a:ext cx="7848672" cy="4493095"/>
          </a:xfrm>
        </p:spPr>
        <p:txBody>
          <a:bodyPr>
            <a:normAutofit/>
          </a:bodyPr>
          <a:lstStyle/>
          <a:p>
            <a:pPr algn="ctr"/>
            <a:r>
              <a:rPr lang="ru-RU" sz="7200" u="sng" dirty="0" smtClean="0"/>
              <a:t>Великий Новгород</a:t>
            </a:r>
            <a:endParaRPr lang="ru-RU" sz="7200" u="sng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2" y="1844824"/>
            <a:ext cx="8991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596</Words>
  <Application>Microsoft Office PowerPoint</Application>
  <PresentationFormat>Экран (4:3)</PresentationFormat>
  <Paragraphs>195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Города</vt:lpstr>
      <vt:lpstr>Цари</vt:lpstr>
      <vt:lpstr>Понятия</vt:lpstr>
      <vt:lpstr>Даты</vt:lpstr>
      <vt:lpstr>Разное</vt:lpstr>
      <vt:lpstr>Презентация PowerPoint</vt:lpstr>
      <vt:lpstr>Категория 1</vt:lpstr>
      <vt:lpstr>Категория 1</vt:lpstr>
      <vt:lpstr>Категория 1</vt:lpstr>
      <vt:lpstr>Категория 1</vt:lpstr>
      <vt:lpstr>Категория 1</vt:lpstr>
      <vt:lpstr>Категория 1</vt:lpstr>
      <vt:lpstr>Презентация PowerPoint</vt:lpstr>
      <vt:lpstr>Категория 1</vt:lpstr>
      <vt:lpstr>Категория 1</vt:lpstr>
      <vt:lpstr>Категория 1</vt:lpstr>
      <vt:lpstr>Категория 1</vt:lpstr>
      <vt:lpstr>Категория 2</vt:lpstr>
      <vt:lpstr>Категория 2</vt:lpstr>
      <vt:lpstr>Категория 2</vt:lpstr>
      <vt:lpstr>Категория 2</vt:lpstr>
      <vt:lpstr>Презентация PowerPoint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Презентация PowerPoint</vt:lpstr>
      <vt:lpstr>Категория 3</vt:lpstr>
      <vt:lpstr>Категория 3</vt:lpstr>
      <vt:lpstr>Презентация PowerPoint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5</vt:lpstr>
      <vt:lpstr>Категория 5</vt:lpstr>
      <vt:lpstr>Презентация PowerPoint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ASUS</cp:lastModifiedBy>
  <cp:revision>75</cp:revision>
  <dcterms:created xsi:type="dcterms:W3CDTF">2014-05-16T09:35:17Z</dcterms:created>
  <dcterms:modified xsi:type="dcterms:W3CDTF">2019-02-16T12:01:33Z</dcterms:modified>
</cp:coreProperties>
</file>