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56" r:id="rId3"/>
    <p:sldId id="261" r:id="rId4"/>
    <p:sldId id="257" r:id="rId5"/>
    <p:sldId id="267" r:id="rId6"/>
    <p:sldId id="258" r:id="rId7"/>
    <p:sldId id="259" r:id="rId8"/>
    <p:sldId id="260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7500-647B-40F3-BE56-52BE722DBF51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984F9-1F20-43D4-B30D-BF65EB846E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7500-647B-40F3-BE56-52BE722DBF51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984F9-1F20-43D4-B30D-BF65EB846E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7500-647B-40F3-BE56-52BE722DBF51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984F9-1F20-43D4-B30D-BF65EB846E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7500-647B-40F3-BE56-52BE722DBF51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984F9-1F20-43D4-B30D-BF65EB846E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7500-647B-40F3-BE56-52BE722DBF51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984F9-1F20-43D4-B30D-BF65EB846E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7500-647B-40F3-BE56-52BE722DBF51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984F9-1F20-43D4-B30D-BF65EB846E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7500-647B-40F3-BE56-52BE722DBF51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984F9-1F20-43D4-B30D-BF65EB846E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7500-647B-40F3-BE56-52BE722DBF51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984F9-1F20-43D4-B30D-BF65EB846E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7500-647B-40F3-BE56-52BE722DBF51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984F9-1F20-43D4-B30D-BF65EB846E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7500-647B-40F3-BE56-52BE722DBF51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984F9-1F20-43D4-B30D-BF65EB846E4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7500-647B-40F3-BE56-52BE722DBF51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6984F9-1F20-43D4-B30D-BF65EB846E4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56984F9-1F20-43D4-B30D-BF65EB846E4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2097500-647B-40F3-BE56-52BE722DBF51}" type="datetimeFigureOut">
              <a:rPr lang="ru-RU" smtClean="0"/>
              <a:t>18.03.2021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4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49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0" y="941010"/>
            <a:ext cx="7601542" cy="5897518"/>
          </a:xfr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7620000" cy="102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H="1" flipV="1">
            <a:off x="3311860" y="3140968"/>
            <a:ext cx="252028" cy="129614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259632" y="3140968"/>
            <a:ext cx="205222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59632" y="2451673"/>
            <a:ext cx="1962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Михайловский храм (1762-1767)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465" y="1211513"/>
            <a:ext cx="1402562" cy="124016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923" y="5157192"/>
            <a:ext cx="311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277" y="5503675"/>
            <a:ext cx="3175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427" y="5279429"/>
            <a:ext cx="384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725144"/>
            <a:ext cx="311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Овал 14"/>
          <p:cNvSpPr/>
          <p:nvPr/>
        </p:nvSpPr>
        <p:spPr>
          <a:xfrm>
            <a:off x="3520805" y="4293096"/>
            <a:ext cx="299414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44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6632"/>
            <a:ext cx="7772400" cy="921345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 ком идет речь?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0443" y="1628800"/>
            <a:ext cx="2353788" cy="17526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Она славилась искусством управлять государством и выбирать своих приближенных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582" y="1628800"/>
            <a:ext cx="2594323" cy="36450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0443" y="3763103"/>
            <a:ext cx="26642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 делах она принимала за образец Петра Великого и постоянно спрашивала себя: «Как бы поступил в таком случае Петр?»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4905" y="1506074"/>
            <a:ext cx="25182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Царствовала 34 года. Все это время наполнено громкими победами русских и мудрыми распоряжениями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36282" y="3609214"/>
            <a:ext cx="28803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«Она ласкала так называемых философов и республиканцев, но хотела повелевать как земной бог – и повелевала»</a:t>
            </a:r>
          </a:p>
          <a:p>
            <a:pPr algn="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Ключевский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182" y="1622554"/>
            <a:ext cx="2573586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1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776864" cy="208823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Тема урока: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«Величие правителя – в величии страны»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8800"/>
            <a:ext cx="8208912" cy="2708920"/>
          </a:xfrm>
        </p:spPr>
        <p:txBody>
          <a:bodyPr/>
          <a:lstStyle/>
          <a:p>
            <a:pPr marL="114300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 урока: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рассмотреть значение правления Екатерины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развитии русских городов на примере города Курска.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4149080"/>
            <a:ext cx="80648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направления анализа: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Внешняя политика;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Внутренняя политика;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Культура и быт.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78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9680" y="836712"/>
            <a:ext cx="2497088" cy="1224136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Современная граница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88"/>
          <a:stretch/>
        </p:blipFill>
        <p:spPr>
          <a:xfrm>
            <a:off x="251520" y="980728"/>
            <a:ext cx="5256584" cy="5671773"/>
          </a:xfr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156176" y="980728"/>
            <a:ext cx="86409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156176" y="4005064"/>
            <a:ext cx="987718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156176" y="2276872"/>
            <a:ext cx="1008112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60132" y="2492896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Границы 30-х гг.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века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8144" y="4221088"/>
            <a:ext cx="1692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Границы 1782 года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8864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Исторические границы города Курска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70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056784" cy="571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67" y="114274"/>
            <a:ext cx="762000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06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6200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План города Курска 1782 г.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6534"/>
            <a:ext cx="7351388" cy="5951466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4500736"/>
            <a:ext cx="384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55" y="3884786"/>
            <a:ext cx="16700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941" y="4573761"/>
            <a:ext cx="15875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55" y="4574338"/>
            <a:ext cx="1085850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55" y="4834702"/>
            <a:ext cx="1731963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38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62" y="908720"/>
            <a:ext cx="7230380" cy="5856537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868"/>
            <a:ext cx="762000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866522"/>
            <a:ext cx="523875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715" y="5254915"/>
            <a:ext cx="2116137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55715" y="4884330"/>
            <a:ext cx="305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Курский драм. Театр (1792)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852" y="5280859"/>
            <a:ext cx="12382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 flipH="1">
            <a:off x="1043608" y="4437112"/>
            <a:ext cx="108012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7584" y="371703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Херсонские ворота (1787)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123728" y="4437112"/>
            <a:ext cx="144016" cy="14401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47" y="4715531"/>
            <a:ext cx="1733221" cy="1130656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777" y="4600987"/>
            <a:ext cx="3175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Овал 12"/>
          <p:cNvSpPr/>
          <p:nvPr/>
        </p:nvSpPr>
        <p:spPr>
          <a:xfrm>
            <a:off x="2267744" y="4437112"/>
            <a:ext cx="360040" cy="27841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53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68" y="803276"/>
            <a:ext cx="7487684" cy="5971528"/>
          </a:xfr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7303"/>
            <a:ext cx="7620000" cy="102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987824" y="4797152"/>
            <a:ext cx="36004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 flipV="1">
            <a:off x="2483768" y="3789040"/>
            <a:ext cx="504056" cy="100811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59632" y="3212976"/>
            <a:ext cx="147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Типография (1792)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1259632" y="3789040"/>
            <a:ext cx="122413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680" y="4751432"/>
            <a:ext cx="384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094" y="4994735"/>
            <a:ext cx="3175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Овал 13"/>
          <p:cNvSpPr/>
          <p:nvPr/>
        </p:nvSpPr>
        <p:spPr>
          <a:xfrm>
            <a:off x="3347864" y="4653136"/>
            <a:ext cx="288032" cy="2506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16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8"/>
            <a:ext cx="7272808" cy="5825928"/>
          </a:xfr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7620000" cy="102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3923928" y="4437112"/>
            <a:ext cx="425624" cy="28803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349552" y="4437112"/>
            <a:ext cx="166260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99992" y="3212976"/>
            <a:ext cx="166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Сергиево-Казанский собор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(1752-1778)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920" y="3262511"/>
            <a:ext cx="1978698" cy="131861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013176"/>
            <a:ext cx="384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168751"/>
            <a:ext cx="32385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658" y="4870551"/>
            <a:ext cx="311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вал 11"/>
          <p:cNvSpPr/>
          <p:nvPr/>
        </p:nvSpPr>
        <p:spPr>
          <a:xfrm>
            <a:off x="3563888" y="4581128"/>
            <a:ext cx="288032" cy="28942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10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340</TotalTime>
  <Words>151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Соседство</vt:lpstr>
      <vt:lpstr>Презентация PowerPoint</vt:lpstr>
      <vt:lpstr>О ком идет речь?</vt:lpstr>
      <vt:lpstr>Тема урока:  «Величие правителя – в величии страны»</vt:lpstr>
      <vt:lpstr>Современная граница</vt:lpstr>
      <vt:lpstr>Презентация PowerPoint</vt:lpstr>
      <vt:lpstr>План города Курска 1782 г.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ком идет речь?</dc:title>
  <dc:creator>История</dc:creator>
  <cp:lastModifiedBy>История</cp:lastModifiedBy>
  <cp:revision>21</cp:revision>
  <dcterms:created xsi:type="dcterms:W3CDTF">2021-03-18T06:36:48Z</dcterms:created>
  <dcterms:modified xsi:type="dcterms:W3CDTF">2021-03-18T14:14:10Z</dcterms:modified>
</cp:coreProperties>
</file>