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8BA38-FC32-4C09-AD58-20CA7F5A6647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3CAB2-80D0-4419-A233-C2C8731C7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8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18B71CA-B88E-41E7-BBB9-DDFDCA49AEA1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2E8C44E-A840-4713-ADD1-F64FCB59D62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132856"/>
            <a:ext cx="4013200" cy="10801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ea typeface="Cambria Math" pitchFamily="18" charset="0"/>
              </a:rPr>
              <a:t>Игорь Грабарь</a:t>
            </a:r>
            <a:endParaRPr lang="ru-RU" sz="4000" dirty="0">
              <a:solidFill>
                <a:schemeClr val="bg1"/>
              </a:solidFill>
              <a:latin typeface="Monotype Corsiva" pitchFamily="66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507977" cy="53156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114800" cy="701040"/>
          </a:xfrm>
        </p:spPr>
        <p:txBody>
          <a:bodyPr/>
          <a:lstStyle/>
          <a:p>
            <a:r>
              <a:rPr lang="ru-RU" dirty="0" smtClean="0"/>
              <a:t>Ясный осенний вечер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00800" cy="60666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785592" cy="365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озере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1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9914"/>
            <a:ext cx="6912768" cy="57980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ru-RU" dirty="0" smtClean="0"/>
              <a:t>Автопортрет с женой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184576" cy="63811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0192" y="2780928"/>
            <a:ext cx="2674640" cy="701040"/>
          </a:xfrm>
        </p:spPr>
        <p:txBody>
          <a:bodyPr/>
          <a:lstStyle/>
          <a:p>
            <a:r>
              <a:rPr lang="ru-RU" dirty="0" smtClean="0"/>
              <a:t>Портрет сына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7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44816" cy="569379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701040"/>
          </a:xfrm>
        </p:spPr>
        <p:txBody>
          <a:bodyPr/>
          <a:lstStyle/>
          <a:p>
            <a:r>
              <a:rPr lang="ru-RU" dirty="0" smtClean="0"/>
              <a:t>Портрет Чуковского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7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97928"/>
            <a:ext cx="7200800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ru-RU" dirty="0" smtClean="0"/>
              <a:t>Портрет жены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7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968552" cy="66741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200" y="332656"/>
            <a:ext cx="2170584" cy="701040"/>
          </a:xfrm>
        </p:spPr>
        <p:txBody>
          <a:bodyPr/>
          <a:lstStyle/>
          <a:p>
            <a:r>
              <a:rPr lang="ru-RU" dirty="0" smtClean="0"/>
              <a:t>Портрет дочери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5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250449" cy="6453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76256" y="1700808"/>
            <a:ext cx="1882552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Хризантемы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9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862404" cy="53012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114800" cy="701040"/>
          </a:xfrm>
        </p:spPr>
        <p:txBody>
          <a:bodyPr/>
          <a:lstStyle/>
          <a:p>
            <a:r>
              <a:rPr lang="ru-RU" dirty="0" smtClean="0"/>
              <a:t>Павильон в Кузьминках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2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114800" cy="701040"/>
          </a:xfrm>
        </p:spPr>
        <p:txBody>
          <a:bodyPr/>
          <a:lstStyle/>
          <a:p>
            <a:r>
              <a:rPr lang="ru-RU" dirty="0" smtClean="0"/>
              <a:t>Рябинка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3000"/>
            <a:ext cx="7128792" cy="5789592"/>
          </a:xfrm>
        </p:spPr>
      </p:pic>
    </p:spTree>
    <p:extLst>
      <p:ext uri="{BB962C8B-B14F-4D97-AF65-F5344CB8AC3E}">
        <p14:creationId xmlns:p14="http://schemas.microsoft.com/office/powerpoint/2010/main" val="35685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76" y="1340768"/>
            <a:ext cx="4176464" cy="5402416"/>
          </a:xfrm>
        </p:spPr>
      </p:pic>
      <p:sp>
        <p:nvSpPr>
          <p:cNvPr id="5" name="TextBox 4"/>
          <p:cNvSpPr txBox="1"/>
          <p:nvPr/>
        </p:nvSpPr>
        <p:spPr>
          <a:xfrm>
            <a:off x="2411760" y="26064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Автопортрет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07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3" y="1449300"/>
            <a:ext cx="3786469" cy="5393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59608"/>
            <a:ext cx="3969160" cy="5373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2068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Автопортрет в шубе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620688"/>
            <a:ext cx="4238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Автопортрет в шляпе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46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" y="1772816"/>
            <a:ext cx="2964643" cy="4075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54" y="1772816"/>
            <a:ext cx="6124346" cy="4776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77456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Няня с ребенком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6926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Крыша со снегом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22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4883269" cy="65618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2448272" cy="701040"/>
          </a:xfrm>
        </p:spPr>
        <p:txBody>
          <a:bodyPr/>
          <a:lstStyle/>
          <a:p>
            <a:r>
              <a:rPr lang="ru-RU" dirty="0" smtClean="0"/>
              <a:t>Дельфиниум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5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6834933" cy="52320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212976"/>
            <a:ext cx="1728192" cy="701040"/>
          </a:xfrm>
        </p:spPr>
        <p:txBody>
          <a:bodyPr/>
          <a:lstStyle/>
          <a:p>
            <a:r>
              <a:rPr lang="ru-RU" dirty="0" smtClean="0"/>
              <a:t>Иней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9095"/>
            <a:ext cx="6336704" cy="67483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852936"/>
            <a:ext cx="2304256" cy="936104"/>
          </a:xfrm>
        </p:spPr>
        <p:txBody>
          <a:bodyPr/>
          <a:lstStyle/>
          <a:p>
            <a:r>
              <a:rPr lang="ru-RU" dirty="0" smtClean="0"/>
              <a:t>Неприбранный стол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0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94593"/>
            <a:ext cx="7704856" cy="53741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114800" cy="701040"/>
          </a:xfrm>
        </p:spPr>
        <p:txBody>
          <a:bodyPr/>
          <a:lstStyle/>
          <a:p>
            <a:r>
              <a:rPr lang="ru-RU" dirty="0" smtClean="0"/>
              <a:t>Груши на зеленой драпировке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2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274074" cy="45571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114800" cy="701040"/>
          </a:xfrm>
        </p:spPr>
        <p:txBody>
          <a:bodyPr/>
          <a:lstStyle/>
          <a:p>
            <a:r>
              <a:rPr lang="ru-RU" dirty="0" smtClean="0"/>
              <a:t>Туркестанские яблоки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2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</TotalTime>
  <Words>46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BlackTie</vt:lpstr>
      <vt:lpstr>Игорь Грабарь</vt:lpstr>
      <vt:lpstr>Презентация PowerPoint</vt:lpstr>
      <vt:lpstr>Презентация PowerPoint</vt:lpstr>
      <vt:lpstr>Презентация PowerPoint</vt:lpstr>
      <vt:lpstr>Дельфиниум</vt:lpstr>
      <vt:lpstr>Иней</vt:lpstr>
      <vt:lpstr>Неприбранный стол</vt:lpstr>
      <vt:lpstr>Груши на зеленой драпировке</vt:lpstr>
      <vt:lpstr>Туркестанские яблоки</vt:lpstr>
      <vt:lpstr>Ясный осенний вечер</vt:lpstr>
      <vt:lpstr>На озере</vt:lpstr>
      <vt:lpstr>Автопортрет с женой</vt:lpstr>
      <vt:lpstr>Портрет сына</vt:lpstr>
      <vt:lpstr>Портрет Чуковского </vt:lpstr>
      <vt:lpstr>Портрет жены</vt:lpstr>
      <vt:lpstr>Портрет дочери</vt:lpstr>
      <vt:lpstr>Хризантемы</vt:lpstr>
      <vt:lpstr>Павильон в Кузьминках</vt:lpstr>
      <vt:lpstr>Рябинка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Игорь Грабарь</dc:title>
  <dc:creator>ASUS</dc:creator>
  <cp:lastModifiedBy>ASUS</cp:lastModifiedBy>
  <cp:revision>5</cp:revision>
  <dcterms:created xsi:type="dcterms:W3CDTF">2017-05-08T09:52:09Z</dcterms:created>
  <dcterms:modified xsi:type="dcterms:W3CDTF">2017-05-08T10:34:50Z</dcterms:modified>
</cp:coreProperties>
</file>